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99" r:id="rId11"/>
    <p:sldMasterId id="2147483714" r:id="rId12"/>
    <p:sldMasterId id="2147483727" r:id="rId13"/>
    <p:sldMasterId id="2147483760" r:id="rId14"/>
  </p:sldMasterIdLst>
  <p:notesMasterIdLst>
    <p:notesMasterId r:id="rId79"/>
  </p:notesMasterIdLst>
  <p:sldIdLst>
    <p:sldId id="276" r:id="rId15"/>
    <p:sldId id="320" r:id="rId16"/>
    <p:sldId id="329" r:id="rId17"/>
    <p:sldId id="469" r:id="rId18"/>
    <p:sldId id="333" r:id="rId19"/>
    <p:sldId id="396" r:id="rId20"/>
    <p:sldId id="397" r:id="rId21"/>
    <p:sldId id="470" r:id="rId22"/>
    <p:sldId id="517" r:id="rId23"/>
    <p:sldId id="466" r:id="rId24"/>
    <p:sldId id="516" r:id="rId25"/>
    <p:sldId id="358" r:id="rId26"/>
    <p:sldId id="355" r:id="rId27"/>
    <p:sldId id="357" r:id="rId28"/>
    <p:sldId id="359" r:id="rId29"/>
    <p:sldId id="472" r:id="rId30"/>
    <p:sldId id="392" r:id="rId31"/>
    <p:sldId id="393" r:id="rId32"/>
    <p:sldId id="394" r:id="rId33"/>
    <p:sldId id="395" r:id="rId34"/>
    <p:sldId id="418" r:id="rId35"/>
    <p:sldId id="467" r:id="rId36"/>
    <p:sldId id="468" r:id="rId37"/>
    <p:sldId id="464" r:id="rId38"/>
    <p:sldId id="473" r:id="rId39"/>
    <p:sldId id="360" r:id="rId40"/>
    <p:sldId id="456" r:id="rId41"/>
    <p:sldId id="458" r:id="rId42"/>
    <p:sldId id="459" r:id="rId43"/>
    <p:sldId id="460" r:id="rId44"/>
    <p:sldId id="451" r:id="rId45"/>
    <p:sldId id="452" r:id="rId46"/>
    <p:sldId id="462" r:id="rId47"/>
    <p:sldId id="423" r:id="rId48"/>
    <p:sldId id="427" r:id="rId49"/>
    <p:sldId id="425" r:id="rId50"/>
    <p:sldId id="426" r:id="rId51"/>
    <p:sldId id="518" r:id="rId52"/>
    <p:sldId id="387" r:id="rId53"/>
    <p:sldId id="428" r:id="rId54"/>
    <p:sldId id="403" r:id="rId55"/>
    <p:sldId id="404" r:id="rId56"/>
    <p:sldId id="405" r:id="rId57"/>
    <p:sldId id="409" r:id="rId58"/>
    <p:sldId id="482" r:id="rId59"/>
    <p:sldId id="507" r:id="rId60"/>
    <p:sldId id="510" r:id="rId61"/>
    <p:sldId id="514" r:id="rId62"/>
    <p:sldId id="513" r:id="rId63"/>
    <p:sldId id="515" r:id="rId64"/>
    <p:sldId id="493" r:id="rId65"/>
    <p:sldId id="475" r:id="rId66"/>
    <p:sldId id="503" r:id="rId67"/>
    <p:sldId id="504" r:id="rId68"/>
    <p:sldId id="505" r:id="rId69"/>
    <p:sldId id="506" r:id="rId70"/>
    <p:sldId id="509" r:id="rId71"/>
    <p:sldId id="488" r:id="rId72"/>
    <p:sldId id="494" r:id="rId73"/>
    <p:sldId id="476" r:id="rId74"/>
    <p:sldId id="432" r:id="rId75"/>
    <p:sldId id="433" r:id="rId76"/>
    <p:sldId id="324" r:id="rId77"/>
    <p:sldId id="436" r:id="rId78"/>
  </p:sldIdLst>
  <p:sldSz cx="9144000" cy="5143500" type="screen16x9"/>
  <p:notesSz cx="6858000" cy="9144000"/>
  <p:embeddedFontLst>
    <p:embeddedFont>
      <p:font typeface="Segoe UI Semilight" panose="020B0402040204020203" pitchFamily="34" charset="0"/>
      <p:regular r:id="rId80"/>
      <p:italic r:id="rId81"/>
    </p:embeddedFont>
    <p:embeddedFont>
      <p:font typeface="Segoe UI" panose="020B0502040204020203" pitchFamily="34" charset="0"/>
      <p:regular r:id="rId82"/>
      <p:bold r:id="rId83"/>
      <p:italic r:id="rId84"/>
      <p:boldItalic r:id="rId85"/>
    </p:embeddedFont>
    <p:embeddedFont>
      <p:font typeface="Calibri Light" panose="020F0302020204030204" pitchFamily="34" charset="0"/>
      <p:regular r:id="rId86"/>
      <p:italic r:id="rId87"/>
    </p:embeddedFont>
    <p:embeddedFont>
      <p:font typeface="Consolas" panose="020B0609020204030204" pitchFamily="49" charset="0"/>
      <p:regular r:id="rId88"/>
      <p:bold r:id="rId89"/>
      <p:italic r:id="rId90"/>
      <p:boldItalic r:id="rId91"/>
    </p:embeddedFont>
    <p:embeddedFont>
      <p:font typeface="Segoe UI Light" panose="020B0502040204020203" pitchFamily="34" charset="0"/>
      <p:regular r:id="rId92"/>
      <p:italic r:id="rId93"/>
    </p:embeddedFont>
    <p:embeddedFont>
      <p:font typeface="Calibri" panose="020F0502020204030204" pitchFamily="34" charset="0"/>
      <p:regular r:id="rId94"/>
      <p:bold r:id="rId95"/>
      <p:italic r:id="rId96"/>
      <p:boldItalic r:id="rId97"/>
    </p:embeddedFont>
    <p:embeddedFont>
      <p:font typeface="Tahoma" panose="020B0604030504040204" pitchFamily="34" charset="0"/>
      <p:regular r:id="rId98"/>
      <p:bold r:id="rId99"/>
    </p:embeddedFont>
    <p:embeddedFont>
      <p:font typeface="bowtie" panose="02000503000000000000" pitchFamily="2" charset="0"/>
      <p:regular r:id="rId100"/>
    </p:embeddedFont>
    <p:embeddedFont>
      <p:font typeface="Century Gothic" panose="020B0502020202020204" pitchFamily="34" charset="0"/>
      <p:regular r:id="rId101"/>
      <p:bold r:id="rId102"/>
      <p:italic r:id="rId103"/>
      <p:boldItalic r:id="rId104"/>
    </p:embeddedFont>
    <p:embeddedFont>
      <p:font typeface="Corbel" panose="020B0503020204020204" pitchFamily="34" charset="0"/>
      <p:regular r:id="rId105"/>
      <p:bold r:id="rId106"/>
      <p:italic r:id="rId107"/>
      <p:boldItalic r:id="rId108"/>
    </p:embeddedFont>
    <p:embeddedFont>
      <p:font typeface="Segoe UI Semibold" panose="020B0702040204020203" pitchFamily="34" charset="0"/>
      <p:bold r:id="rId109"/>
      <p:boldItalic r:id="rId1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84FBE3C-5C01-4BB3-AD74-914E8DE7BF30}">
          <p14:sldIdLst>
            <p14:sldId id="276"/>
            <p14:sldId id="320"/>
          </p14:sldIdLst>
        </p14:section>
        <p14:section name="The old way" id="{CE8B516A-3793-47DC-A1A0-0E94BA299629}">
          <p14:sldIdLst>
            <p14:sldId id="329"/>
            <p14:sldId id="469"/>
            <p14:sldId id="333"/>
            <p14:sldId id="396"/>
            <p14:sldId id="397"/>
          </p14:sldIdLst>
        </p14:section>
        <p14:section name="How do we transform our culture?" id="{965F6169-758B-4240-97D3-6B5E4281A54E}">
          <p14:sldIdLst>
            <p14:sldId id="470"/>
            <p14:sldId id="517"/>
            <p14:sldId id="466"/>
            <p14:sldId id="516"/>
            <p14:sldId id="358"/>
            <p14:sldId id="355"/>
            <p14:sldId id="357"/>
            <p14:sldId id="359"/>
            <p14:sldId id="472"/>
            <p14:sldId id="392"/>
            <p14:sldId id="393"/>
            <p14:sldId id="394"/>
            <p14:sldId id="395"/>
          </p14:sldIdLst>
        </p14:section>
        <p14:section name="How do we stay aligned?" id="{D4B6027E-BF3E-48CE-BE58-05A58D053288}">
          <p14:sldIdLst>
            <p14:sldId id="418"/>
            <p14:sldId id="467"/>
            <p14:sldId id="468"/>
            <p14:sldId id="464"/>
            <p14:sldId id="473"/>
            <p14:sldId id="360"/>
            <p14:sldId id="456"/>
            <p14:sldId id="458"/>
            <p14:sldId id="459"/>
            <p14:sldId id="460"/>
            <p14:sldId id="451"/>
            <p14:sldId id="452"/>
          </p14:sldIdLst>
        </p14:section>
        <p14:section name="Engineering practices" id="{74CFA92A-E705-4429-A2A3-732049978760}">
          <p14:sldIdLst>
            <p14:sldId id="462"/>
            <p14:sldId id="423"/>
            <p14:sldId id="427"/>
            <p14:sldId id="425"/>
            <p14:sldId id="426"/>
            <p14:sldId id="518"/>
            <p14:sldId id="387"/>
            <p14:sldId id="428"/>
            <p14:sldId id="403"/>
            <p14:sldId id="404"/>
            <p14:sldId id="405"/>
            <p14:sldId id="409"/>
            <p14:sldId id="482"/>
          </p14:sldIdLst>
        </p14:section>
        <p14:section name="How do we become predictable?" id="{DA401722-8CD7-42AA-993E-B75331E63BE1}">
          <p14:sldIdLst>
            <p14:sldId id="507"/>
            <p14:sldId id="510"/>
            <p14:sldId id="514"/>
            <p14:sldId id="513"/>
            <p14:sldId id="515"/>
          </p14:sldIdLst>
        </p14:section>
        <p14:section name="There is no place like production" id="{2FD3AC73-1311-44CD-8F5F-93B4C34346BC}">
          <p14:sldIdLst>
            <p14:sldId id="493"/>
            <p14:sldId id="475"/>
            <p14:sldId id="503"/>
            <p14:sldId id="504"/>
            <p14:sldId id="505"/>
            <p14:sldId id="506"/>
          </p14:sldIdLst>
        </p14:section>
        <p14:section name="Data driven culture" id="{976758A3-EFD0-4512-BC5A-CB1226A2F766}">
          <p14:sldIdLst>
            <p14:sldId id="509"/>
            <p14:sldId id="488"/>
            <p14:sldId id="494"/>
            <p14:sldId id="476"/>
          </p14:sldIdLst>
        </p14:section>
        <p14:section name="Closure" id="{B2A42A8A-8288-4883-9FB5-6EC3C1ECE8C5}">
          <p14:sldIdLst>
            <p14:sldId id="432"/>
            <p14:sldId id="433"/>
            <p14:sldId id="324"/>
            <p14:sldId id="436"/>
          </p14:sldIdLst>
        </p14:section>
      </p14:sectionLst>
    </p:ext>
    <p:ext uri="{EFAFB233-063F-42B5-8137-9DF3F51BA10A}">
      <p15:sldGuideLst xmlns:p15="http://schemas.microsoft.com/office/powerpoint/2012/main">
        <p15:guide id="1" orient="horz" pos="1620" userDrawn="1">
          <p15:clr>
            <a:srgbClr val="A4A3A4"/>
          </p15:clr>
        </p15:guide>
        <p15:guide id="2" orient="horz" pos="144" userDrawn="1">
          <p15:clr>
            <a:srgbClr val="A4A3A4"/>
          </p15:clr>
        </p15:guide>
        <p15:guide id="3" orient="horz" pos="677" userDrawn="1">
          <p15:clr>
            <a:srgbClr val="A4A3A4"/>
          </p15:clr>
        </p15:guide>
        <p15:guide id="4" orient="horz" pos="749" userDrawn="1">
          <p15:clr>
            <a:srgbClr val="A4A3A4"/>
          </p15:clr>
        </p15:guide>
        <p15:guide id="5" orient="horz" pos="2916" userDrawn="1">
          <p15:clr>
            <a:srgbClr val="A4A3A4"/>
          </p15:clr>
        </p15:guide>
        <p15:guide id="6" pos="2880" userDrawn="1">
          <p15:clr>
            <a:srgbClr val="A4A3A4"/>
          </p15:clr>
        </p15:guide>
        <p15:guide id="7" pos="288" userDrawn="1">
          <p15:clr>
            <a:srgbClr val="A4A3A4"/>
          </p15:clr>
        </p15:guide>
        <p15:guide id="8" pos="720" userDrawn="1">
          <p15:clr>
            <a:srgbClr val="A4A3A4"/>
          </p15:clr>
        </p15:guide>
        <p15:guide id="9" pos="5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a:srgbClr val="DCE6F2"/>
    <a:srgbClr val="BFBFBF"/>
    <a:srgbClr val="D9D9D9"/>
    <a:srgbClr val="CAA60C"/>
    <a:srgbClr val="F2CB1D"/>
    <a:srgbClr val="878682"/>
    <a:srgbClr val="809B48"/>
    <a:srgbClr val="A50021"/>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82" autoAdjust="0"/>
    <p:restoredTop sz="80888" autoAdjust="0"/>
  </p:normalViewPr>
  <p:slideViewPr>
    <p:cSldViewPr>
      <p:cViewPr>
        <p:scale>
          <a:sx n="150" d="100"/>
          <a:sy n="150" d="100"/>
        </p:scale>
        <p:origin x="108" y="-72"/>
      </p:cViewPr>
      <p:guideLst>
        <p:guide orient="horz" pos="1620"/>
        <p:guide orient="horz" pos="144"/>
        <p:guide orient="horz" pos="677"/>
        <p:guide orient="horz" pos="749"/>
        <p:guide orient="horz" pos="2916"/>
        <p:guide pos="2880"/>
        <p:guide pos="288"/>
        <p:guide pos="720"/>
        <p:guide pos="5472"/>
      </p:guideLst>
    </p:cSldViewPr>
  </p:slideViewPr>
  <p:notesTextViewPr>
    <p:cViewPr>
      <p:scale>
        <a:sx n="150" d="100"/>
        <a:sy n="150" d="100"/>
      </p:scale>
      <p:origin x="0" y="0"/>
    </p:cViewPr>
  </p:notesTextViewPr>
  <p:sorterViewPr>
    <p:cViewPr>
      <p:scale>
        <a:sx n="100" d="100"/>
        <a:sy n="100" d="100"/>
      </p:scale>
      <p:origin x="0" y="-196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84" Type="http://schemas.openxmlformats.org/officeDocument/2006/relationships/font" Target="fonts/font5.fntdata"/><Relationship Id="rId89" Type="http://schemas.openxmlformats.org/officeDocument/2006/relationships/font" Target="fonts/font10.fntdata"/><Relationship Id="rId11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07" Type="http://schemas.openxmlformats.org/officeDocument/2006/relationships/font" Target="fonts/font28.fntdata"/><Relationship Id="rId11" Type="http://schemas.openxmlformats.org/officeDocument/2006/relationships/slideMaster" Target="slideMasters/slideMaster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notesMaster" Target="notesMasters/notesMaster1.xml"/><Relationship Id="rId87" Type="http://schemas.openxmlformats.org/officeDocument/2006/relationships/font" Target="fonts/font8.fntdata"/><Relationship Id="rId102" Type="http://schemas.openxmlformats.org/officeDocument/2006/relationships/font" Target="fonts/font23.fntdata"/><Relationship Id="rId110" Type="http://schemas.openxmlformats.org/officeDocument/2006/relationships/font" Target="fonts/font31.fntdata"/><Relationship Id="rId5" Type="http://schemas.openxmlformats.org/officeDocument/2006/relationships/customXml" Target="../customXml/item5.xml"/><Relationship Id="rId61" Type="http://schemas.openxmlformats.org/officeDocument/2006/relationships/slide" Target="slides/slide47.xml"/><Relationship Id="rId82" Type="http://schemas.openxmlformats.org/officeDocument/2006/relationships/font" Target="fonts/font3.fntdata"/><Relationship Id="rId90" Type="http://schemas.openxmlformats.org/officeDocument/2006/relationships/font" Target="fonts/font11.fntdata"/><Relationship Id="rId95" Type="http://schemas.openxmlformats.org/officeDocument/2006/relationships/font" Target="fonts/font16.fntdata"/><Relationship Id="rId19" Type="http://schemas.openxmlformats.org/officeDocument/2006/relationships/slide" Target="slides/slide5.xml"/><Relationship Id="rId14" Type="http://schemas.openxmlformats.org/officeDocument/2006/relationships/slideMaster" Target="slideMasters/slideMaster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100" Type="http://schemas.openxmlformats.org/officeDocument/2006/relationships/font" Target="fonts/font21.fntdata"/><Relationship Id="rId105" Type="http://schemas.openxmlformats.org/officeDocument/2006/relationships/font" Target="fonts/font26.fntdata"/><Relationship Id="rId113" Type="http://schemas.openxmlformats.org/officeDocument/2006/relationships/theme" Target="theme/theme1.xml"/><Relationship Id="rId8" Type="http://schemas.openxmlformats.org/officeDocument/2006/relationships/customXml" Target="../customXml/item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Master" Target="slideMasters/slideMaster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103" Type="http://schemas.openxmlformats.org/officeDocument/2006/relationships/font" Target="fonts/font24.fntdata"/><Relationship Id="rId108" Type="http://schemas.openxmlformats.org/officeDocument/2006/relationships/font" Target="fonts/font29.fntdata"/><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1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6" Type="http://schemas.openxmlformats.org/officeDocument/2006/relationships/font" Target="fonts/font27.fntdata"/><Relationship Id="rId114" Type="http://schemas.openxmlformats.org/officeDocument/2006/relationships/tableStyles" Target="tableStyles.xml"/><Relationship Id="rId10" Type="http://schemas.openxmlformats.org/officeDocument/2006/relationships/customXml" Target="../customXml/item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Master" Target="slideMasters/slideMaster3.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font" Target="fonts/font30.fntdata"/><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font" Target="fonts/font18.fntdata"/><Relationship Id="rId104" Type="http://schemas.openxmlformats.org/officeDocument/2006/relationships/font" Target="fonts/font25.fntdata"/><Relationship Id="rId7" Type="http://schemas.openxmlformats.org/officeDocument/2006/relationships/customXml" Target="../customXml/item7.xml"/><Relationship Id="rId71" Type="http://schemas.openxmlformats.org/officeDocument/2006/relationships/slide" Target="slides/slide57.xml"/><Relationship Id="rId92" Type="http://schemas.openxmlformats.org/officeDocument/2006/relationships/font" Target="fonts/font13.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A4B289-6C63-499C-8624-EE66488C7121}" type="doc">
      <dgm:prSet loTypeId="urn:microsoft.com/office/officeart/2005/8/layout/pyramid1" loCatId="pyramid" qsTypeId="urn:microsoft.com/office/officeart/2005/8/quickstyle/simple1" qsCatId="simple" csTypeId="urn:microsoft.com/office/officeart/2005/8/colors/accent1_2" csCatId="accent1" phldr="1"/>
      <dgm:spPr/>
    </dgm:pt>
    <dgm:pt modelId="{4D1A9AA3-195A-4694-8BBF-CA08D19591D3}">
      <dgm:prSet phldrT="[Text]" custT="1"/>
      <dgm:spPr>
        <a:solidFill>
          <a:schemeClr val="accent6"/>
        </a:solidFill>
      </dgm:spPr>
      <dgm:t>
        <a:bodyPr/>
        <a:lstStyle/>
        <a:p>
          <a:pPr algn="ctr"/>
          <a:r>
            <a:rPr lang="en-US" sz="1100" dirty="0">
              <a:solidFill>
                <a:schemeClr val="bg1"/>
              </a:solidFill>
            </a:rPr>
            <a:t>Scenarios</a:t>
          </a:r>
        </a:p>
      </dgm:t>
    </dgm:pt>
    <dgm:pt modelId="{AC51DF54-0C98-477E-9DD4-664703FB4B09}" type="parTrans" cxnId="{4FC7BC92-3F6E-407B-8B3C-D4AB14C8F576}">
      <dgm:prSet/>
      <dgm:spPr/>
      <dgm:t>
        <a:bodyPr/>
        <a:lstStyle/>
        <a:p>
          <a:pPr algn="ctr"/>
          <a:endParaRPr lang="en-US" sz="1100"/>
        </a:p>
      </dgm:t>
    </dgm:pt>
    <dgm:pt modelId="{5A3D5BBF-E8ED-4A83-A7C5-C66D968AED91}" type="sibTrans" cxnId="{4FC7BC92-3F6E-407B-8B3C-D4AB14C8F576}">
      <dgm:prSet/>
      <dgm:spPr/>
      <dgm:t>
        <a:bodyPr/>
        <a:lstStyle/>
        <a:p>
          <a:pPr algn="ctr"/>
          <a:endParaRPr lang="en-US" sz="1100"/>
        </a:p>
      </dgm:t>
    </dgm:pt>
    <dgm:pt modelId="{721E2FEA-167D-46BA-B6FD-ED5F87E92328}">
      <dgm:prSet phldrT="[Text]" custT="1"/>
      <dgm:spPr>
        <a:solidFill>
          <a:schemeClr val="accent4"/>
        </a:solidFill>
      </dgm:spPr>
      <dgm:t>
        <a:bodyPr/>
        <a:lstStyle/>
        <a:p>
          <a:pPr algn="ctr"/>
          <a:r>
            <a:rPr lang="en-US" sz="1100" dirty="0">
              <a:solidFill>
                <a:schemeClr val="bg1"/>
              </a:solidFill>
            </a:rPr>
            <a:t>Features</a:t>
          </a:r>
        </a:p>
      </dgm:t>
    </dgm:pt>
    <dgm:pt modelId="{998D88F4-B124-4772-8DA8-7A1AE9770AE2}" type="parTrans" cxnId="{1E295B9F-360E-4A18-BD1A-D072010A6421}">
      <dgm:prSet/>
      <dgm:spPr/>
      <dgm:t>
        <a:bodyPr/>
        <a:lstStyle/>
        <a:p>
          <a:pPr algn="ctr"/>
          <a:endParaRPr lang="en-US" sz="1100"/>
        </a:p>
      </dgm:t>
    </dgm:pt>
    <dgm:pt modelId="{B3E6D9E1-DD0E-4806-9839-414C4DBFD4B6}" type="sibTrans" cxnId="{1E295B9F-360E-4A18-BD1A-D072010A6421}">
      <dgm:prSet/>
      <dgm:spPr/>
      <dgm:t>
        <a:bodyPr/>
        <a:lstStyle/>
        <a:p>
          <a:pPr algn="ctr"/>
          <a:endParaRPr lang="en-US" sz="1100"/>
        </a:p>
      </dgm:t>
    </dgm:pt>
    <dgm:pt modelId="{653F58E9-44ED-429F-8CB6-220BE2AF0B07}">
      <dgm:prSet phldrT="[Text]" custT="1"/>
      <dgm:spPr>
        <a:solidFill>
          <a:srgbClr val="F2CB1D"/>
        </a:solidFill>
      </dgm:spPr>
      <dgm:t>
        <a:bodyPr/>
        <a:lstStyle/>
        <a:p>
          <a:pPr algn="ctr"/>
          <a:r>
            <a:rPr lang="en-US" sz="1100" dirty="0">
              <a:solidFill>
                <a:schemeClr val="tx1">
                  <a:lumMod val="75000"/>
                  <a:lumOff val="25000"/>
                </a:schemeClr>
              </a:solidFill>
            </a:rPr>
            <a:t>Tasks</a:t>
          </a:r>
        </a:p>
      </dgm:t>
    </dgm:pt>
    <dgm:pt modelId="{A7B6DB48-4704-4AD9-B737-538EC0A1B1B3}" type="parTrans" cxnId="{AB3F2A41-725F-4ADA-811B-6A95F1F31FAE}">
      <dgm:prSet/>
      <dgm:spPr/>
      <dgm:t>
        <a:bodyPr/>
        <a:lstStyle/>
        <a:p>
          <a:pPr algn="ctr"/>
          <a:endParaRPr lang="en-US" sz="1100"/>
        </a:p>
      </dgm:t>
    </dgm:pt>
    <dgm:pt modelId="{48E1FF81-FF16-49C9-9DC1-3885E6F026BB}" type="sibTrans" cxnId="{AB3F2A41-725F-4ADA-811B-6A95F1F31FAE}">
      <dgm:prSet/>
      <dgm:spPr/>
      <dgm:t>
        <a:bodyPr/>
        <a:lstStyle/>
        <a:p>
          <a:pPr algn="ctr"/>
          <a:endParaRPr lang="en-US" sz="1100"/>
        </a:p>
      </dgm:t>
    </dgm:pt>
    <dgm:pt modelId="{FD1EE958-AC99-40F3-A261-6CCB3C7D8B75}">
      <dgm:prSet phldrT="[Text]" custT="1"/>
      <dgm:spPr>
        <a:solidFill>
          <a:schemeClr val="accent1"/>
        </a:solidFill>
      </dgm:spPr>
      <dgm:t>
        <a:bodyPr/>
        <a:lstStyle/>
        <a:p>
          <a:pPr algn="ctr"/>
          <a:r>
            <a:rPr lang="en-US" sz="1100" dirty="0">
              <a:solidFill>
                <a:schemeClr val="bg1"/>
              </a:solidFill>
            </a:rPr>
            <a:t>Stories</a:t>
          </a:r>
        </a:p>
      </dgm:t>
    </dgm:pt>
    <dgm:pt modelId="{220591C4-72EC-4652-AE5A-6A536F0EFC85}" type="sibTrans" cxnId="{818CD22D-4C71-4983-9FA0-4912BB205F6C}">
      <dgm:prSet/>
      <dgm:spPr/>
      <dgm:t>
        <a:bodyPr/>
        <a:lstStyle/>
        <a:p>
          <a:pPr algn="ctr"/>
          <a:endParaRPr lang="en-US" sz="1100"/>
        </a:p>
      </dgm:t>
    </dgm:pt>
    <dgm:pt modelId="{DF8855B6-94B7-4D9D-B465-3C70C8492F58}" type="parTrans" cxnId="{818CD22D-4C71-4983-9FA0-4912BB205F6C}">
      <dgm:prSet/>
      <dgm:spPr/>
      <dgm:t>
        <a:bodyPr/>
        <a:lstStyle/>
        <a:p>
          <a:pPr algn="ctr"/>
          <a:endParaRPr lang="en-US" sz="1100"/>
        </a:p>
      </dgm:t>
    </dgm:pt>
    <dgm:pt modelId="{0E461476-C2EC-4D99-AC73-15B50BA3B169}" type="pres">
      <dgm:prSet presAssocID="{DEA4B289-6C63-499C-8624-EE66488C7121}" presName="Name0" presStyleCnt="0">
        <dgm:presLayoutVars>
          <dgm:dir/>
          <dgm:animLvl val="lvl"/>
          <dgm:resizeHandles val="exact"/>
        </dgm:presLayoutVars>
      </dgm:prSet>
      <dgm:spPr/>
    </dgm:pt>
    <dgm:pt modelId="{371449F2-DC62-4D9F-A7C9-36DCC37D6060}" type="pres">
      <dgm:prSet presAssocID="{4D1A9AA3-195A-4694-8BBF-CA08D19591D3}" presName="Name8" presStyleCnt="0"/>
      <dgm:spPr/>
    </dgm:pt>
    <dgm:pt modelId="{02188152-6109-4DD7-8EC6-EBB1517753A1}" type="pres">
      <dgm:prSet presAssocID="{4D1A9AA3-195A-4694-8BBF-CA08D19591D3}" presName="level" presStyleLbl="node1" presStyleIdx="0" presStyleCnt="4" custLinFactNeighborY="784">
        <dgm:presLayoutVars>
          <dgm:chMax val="1"/>
          <dgm:bulletEnabled val="1"/>
        </dgm:presLayoutVars>
      </dgm:prSet>
      <dgm:spPr/>
    </dgm:pt>
    <dgm:pt modelId="{4348AD28-E229-4F96-AF02-545890E316BE}" type="pres">
      <dgm:prSet presAssocID="{4D1A9AA3-195A-4694-8BBF-CA08D19591D3}" presName="levelTx" presStyleLbl="revTx" presStyleIdx="0" presStyleCnt="0">
        <dgm:presLayoutVars>
          <dgm:chMax val="1"/>
          <dgm:bulletEnabled val="1"/>
        </dgm:presLayoutVars>
      </dgm:prSet>
      <dgm:spPr/>
    </dgm:pt>
    <dgm:pt modelId="{8892A0D8-0677-4CDF-9FDD-1A2E55C4CAB5}" type="pres">
      <dgm:prSet presAssocID="{721E2FEA-167D-46BA-B6FD-ED5F87E92328}" presName="Name8" presStyleCnt="0"/>
      <dgm:spPr/>
    </dgm:pt>
    <dgm:pt modelId="{EE663781-C63A-4EA3-BC47-B4AFBFD18111}" type="pres">
      <dgm:prSet presAssocID="{721E2FEA-167D-46BA-B6FD-ED5F87E92328}" presName="level" presStyleLbl="node1" presStyleIdx="1" presStyleCnt="4" custScaleY="97011">
        <dgm:presLayoutVars>
          <dgm:chMax val="1"/>
          <dgm:bulletEnabled val="1"/>
        </dgm:presLayoutVars>
      </dgm:prSet>
      <dgm:spPr/>
    </dgm:pt>
    <dgm:pt modelId="{8EF5868D-0DA2-48FE-8B04-A81DE85C74B3}" type="pres">
      <dgm:prSet presAssocID="{721E2FEA-167D-46BA-B6FD-ED5F87E92328}" presName="levelTx" presStyleLbl="revTx" presStyleIdx="0" presStyleCnt="0">
        <dgm:presLayoutVars>
          <dgm:chMax val="1"/>
          <dgm:bulletEnabled val="1"/>
        </dgm:presLayoutVars>
      </dgm:prSet>
      <dgm:spPr/>
    </dgm:pt>
    <dgm:pt modelId="{1B57A5B0-DC24-42FE-BE9A-B26E3018A662}" type="pres">
      <dgm:prSet presAssocID="{FD1EE958-AC99-40F3-A261-6CCB3C7D8B75}" presName="Name8" presStyleCnt="0"/>
      <dgm:spPr/>
    </dgm:pt>
    <dgm:pt modelId="{9C2619B3-EDE9-4F88-B6E7-5A566218EA4D}" type="pres">
      <dgm:prSet presAssocID="{FD1EE958-AC99-40F3-A261-6CCB3C7D8B75}" presName="level" presStyleLbl="node1" presStyleIdx="2" presStyleCnt="4" custScaleY="46602" custLinFactNeighborY="784">
        <dgm:presLayoutVars>
          <dgm:chMax val="1"/>
          <dgm:bulletEnabled val="1"/>
        </dgm:presLayoutVars>
      </dgm:prSet>
      <dgm:spPr/>
    </dgm:pt>
    <dgm:pt modelId="{1C69ADB0-0127-4891-85F3-FFD3CB8283F7}" type="pres">
      <dgm:prSet presAssocID="{FD1EE958-AC99-40F3-A261-6CCB3C7D8B75}" presName="levelTx" presStyleLbl="revTx" presStyleIdx="0" presStyleCnt="0">
        <dgm:presLayoutVars>
          <dgm:chMax val="1"/>
          <dgm:bulletEnabled val="1"/>
        </dgm:presLayoutVars>
      </dgm:prSet>
      <dgm:spPr/>
    </dgm:pt>
    <dgm:pt modelId="{30D23DB2-781C-4C83-B36E-9623500ECDF8}" type="pres">
      <dgm:prSet presAssocID="{653F58E9-44ED-429F-8CB6-220BE2AF0B07}" presName="Name8" presStyleCnt="0"/>
      <dgm:spPr/>
    </dgm:pt>
    <dgm:pt modelId="{EA537A6D-81E0-424E-A39A-4EA194998896}" type="pres">
      <dgm:prSet presAssocID="{653F58E9-44ED-429F-8CB6-220BE2AF0B07}" presName="level" presStyleLbl="node1" presStyleIdx="3" presStyleCnt="4" custScaleY="57036" custLinFactNeighborX="-351" custLinFactNeighborY="1653">
        <dgm:presLayoutVars>
          <dgm:chMax val="1"/>
          <dgm:bulletEnabled val="1"/>
        </dgm:presLayoutVars>
      </dgm:prSet>
      <dgm:spPr/>
    </dgm:pt>
    <dgm:pt modelId="{6C95BFF6-8700-4BDA-9D99-BE1689F98129}" type="pres">
      <dgm:prSet presAssocID="{653F58E9-44ED-429F-8CB6-220BE2AF0B07}" presName="levelTx" presStyleLbl="revTx" presStyleIdx="0" presStyleCnt="0">
        <dgm:presLayoutVars>
          <dgm:chMax val="1"/>
          <dgm:bulletEnabled val="1"/>
        </dgm:presLayoutVars>
      </dgm:prSet>
      <dgm:spPr/>
    </dgm:pt>
  </dgm:ptLst>
  <dgm:cxnLst>
    <dgm:cxn modelId="{818CD22D-4C71-4983-9FA0-4912BB205F6C}" srcId="{DEA4B289-6C63-499C-8624-EE66488C7121}" destId="{FD1EE958-AC99-40F3-A261-6CCB3C7D8B75}" srcOrd="2" destOrd="0" parTransId="{DF8855B6-94B7-4D9D-B465-3C70C8492F58}" sibTransId="{220591C4-72EC-4652-AE5A-6A536F0EFC85}"/>
    <dgm:cxn modelId="{6931F03F-BF2C-4A9E-8013-9214E2976743}" type="presOf" srcId="{DEA4B289-6C63-499C-8624-EE66488C7121}" destId="{0E461476-C2EC-4D99-AC73-15B50BA3B169}" srcOrd="0" destOrd="0" presId="urn:microsoft.com/office/officeart/2005/8/layout/pyramid1"/>
    <dgm:cxn modelId="{AB3F2A41-725F-4ADA-811B-6A95F1F31FAE}" srcId="{DEA4B289-6C63-499C-8624-EE66488C7121}" destId="{653F58E9-44ED-429F-8CB6-220BE2AF0B07}" srcOrd="3" destOrd="0" parTransId="{A7B6DB48-4704-4AD9-B737-538EC0A1B1B3}" sibTransId="{48E1FF81-FF16-49C9-9DC1-3885E6F026BB}"/>
    <dgm:cxn modelId="{38BF2B42-F8F9-4E8D-9920-4A03E497F2C7}" type="presOf" srcId="{FD1EE958-AC99-40F3-A261-6CCB3C7D8B75}" destId="{1C69ADB0-0127-4891-85F3-FFD3CB8283F7}" srcOrd="1" destOrd="0" presId="urn:microsoft.com/office/officeart/2005/8/layout/pyramid1"/>
    <dgm:cxn modelId="{691D8863-BCDA-4510-97FB-5841AB8F4A0F}" type="presOf" srcId="{4D1A9AA3-195A-4694-8BBF-CA08D19591D3}" destId="{4348AD28-E229-4F96-AF02-545890E316BE}" srcOrd="1" destOrd="0" presId="urn:microsoft.com/office/officeart/2005/8/layout/pyramid1"/>
    <dgm:cxn modelId="{5D895A64-7FA5-4313-BFCB-C6496FA55B40}" type="presOf" srcId="{653F58E9-44ED-429F-8CB6-220BE2AF0B07}" destId="{EA537A6D-81E0-424E-A39A-4EA194998896}" srcOrd="0" destOrd="0" presId="urn:microsoft.com/office/officeart/2005/8/layout/pyramid1"/>
    <dgm:cxn modelId="{16F4376F-04EF-4233-80D4-6E9351E2CD7E}" type="presOf" srcId="{FD1EE958-AC99-40F3-A261-6CCB3C7D8B75}" destId="{9C2619B3-EDE9-4F88-B6E7-5A566218EA4D}" srcOrd="0" destOrd="0" presId="urn:microsoft.com/office/officeart/2005/8/layout/pyramid1"/>
    <dgm:cxn modelId="{CAF0A98C-D0BB-4A18-8FCE-3592AC869944}" type="presOf" srcId="{4D1A9AA3-195A-4694-8BBF-CA08D19591D3}" destId="{02188152-6109-4DD7-8EC6-EBB1517753A1}" srcOrd="0" destOrd="0" presId="urn:microsoft.com/office/officeart/2005/8/layout/pyramid1"/>
    <dgm:cxn modelId="{4FC7BC92-3F6E-407B-8B3C-D4AB14C8F576}" srcId="{DEA4B289-6C63-499C-8624-EE66488C7121}" destId="{4D1A9AA3-195A-4694-8BBF-CA08D19591D3}" srcOrd="0" destOrd="0" parTransId="{AC51DF54-0C98-477E-9DD4-664703FB4B09}" sibTransId="{5A3D5BBF-E8ED-4A83-A7C5-C66D968AED91}"/>
    <dgm:cxn modelId="{1E295B9F-360E-4A18-BD1A-D072010A6421}" srcId="{DEA4B289-6C63-499C-8624-EE66488C7121}" destId="{721E2FEA-167D-46BA-B6FD-ED5F87E92328}" srcOrd="1" destOrd="0" parTransId="{998D88F4-B124-4772-8DA8-7A1AE9770AE2}" sibTransId="{B3E6D9E1-DD0E-4806-9839-414C4DBFD4B6}"/>
    <dgm:cxn modelId="{270151D8-FED6-46B0-93B5-82DD20A6754F}" type="presOf" srcId="{721E2FEA-167D-46BA-B6FD-ED5F87E92328}" destId="{EE663781-C63A-4EA3-BC47-B4AFBFD18111}" srcOrd="0" destOrd="0" presId="urn:microsoft.com/office/officeart/2005/8/layout/pyramid1"/>
    <dgm:cxn modelId="{A0BFD0E8-86E4-413F-B3A7-8D3E0C0B044A}" type="presOf" srcId="{721E2FEA-167D-46BA-B6FD-ED5F87E92328}" destId="{8EF5868D-0DA2-48FE-8B04-A81DE85C74B3}" srcOrd="1" destOrd="0" presId="urn:microsoft.com/office/officeart/2005/8/layout/pyramid1"/>
    <dgm:cxn modelId="{007C0FF5-83FC-408D-A47B-F79E3AC9A2C8}" type="presOf" srcId="{653F58E9-44ED-429F-8CB6-220BE2AF0B07}" destId="{6C95BFF6-8700-4BDA-9D99-BE1689F98129}" srcOrd="1" destOrd="0" presId="urn:microsoft.com/office/officeart/2005/8/layout/pyramid1"/>
    <dgm:cxn modelId="{FAE22EE1-15F5-4AE3-93D9-394E185C34E2}" type="presParOf" srcId="{0E461476-C2EC-4D99-AC73-15B50BA3B169}" destId="{371449F2-DC62-4D9F-A7C9-36DCC37D6060}" srcOrd="0" destOrd="0" presId="urn:microsoft.com/office/officeart/2005/8/layout/pyramid1"/>
    <dgm:cxn modelId="{D39A8373-87C8-4505-A389-A090758D7CD7}" type="presParOf" srcId="{371449F2-DC62-4D9F-A7C9-36DCC37D6060}" destId="{02188152-6109-4DD7-8EC6-EBB1517753A1}" srcOrd="0" destOrd="0" presId="urn:microsoft.com/office/officeart/2005/8/layout/pyramid1"/>
    <dgm:cxn modelId="{D1767135-6EA7-4153-B4FC-D3CB502F66CB}" type="presParOf" srcId="{371449F2-DC62-4D9F-A7C9-36DCC37D6060}" destId="{4348AD28-E229-4F96-AF02-545890E316BE}" srcOrd="1" destOrd="0" presId="urn:microsoft.com/office/officeart/2005/8/layout/pyramid1"/>
    <dgm:cxn modelId="{492AD210-4D6A-4ACA-9E15-49CA9E0BE831}" type="presParOf" srcId="{0E461476-C2EC-4D99-AC73-15B50BA3B169}" destId="{8892A0D8-0677-4CDF-9FDD-1A2E55C4CAB5}" srcOrd="1" destOrd="0" presId="urn:microsoft.com/office/officeart/2005/8/layout/pyramid1"/>
    <dgm:cxn modelId="{9EC8C904-F8CE-47E7-AE23-675A670664E0}" type="presParOf" srcId="{8892A0D8-0677-4CDF-9FDD-1A2E55C4CAB5}" destId="{EE663781-C63A-4EA3-BC47-B4AFBFD18111}" srcOrd="0" destOrd="0" presId="urn:microsoft.com/office/officeart/2005/8/layout/pyramid1"/>
    <dgm:cxn modelId="{C15FDF07-4E11-4F70-A1CA-CFDB4B69C159}" type="presParOf" srcId="{8892A0D8-0677-4CDF-9FDD-1A2E55C4CAB5}" destId="{8EF5868D-0DA2-48FE-8B04-A81DE85C74B3}" srcOrd="1" destOrd="0" presId="urn:microsoft.com/office/officeart/2005/8/layout/pyramid1"/>
    <dgm:cxn modelId="{2F63F34A-C0D0-4958-9A58-BA92C5575395}" type="presParOf" srcId="{0E461476-C2EC-4D99-AC73-15B50BA3B169}" destId="{1B57A5B0-DC24-42FE-BE9A-B26E3018A662}" srcOrd="2" destOrd="0" presId="urn:microsoft.com/office/officeart/2005/8/layout/pyramid1"/>
    <dgm:cxn modelId="{0DE4DE4E-A698-41CE-B5A6-915A0E220235}" type="presParOf" srcId="{1B57A5B0-DC24-42FE-BE9A-B26E3018A662}" destId="{9C2619B3-EDE9-4F88-B6E7-5A566218EA4D}" srcOrd="0" destOrd="0" presId="urn:microsoft.com/office/officeart/2005/8/layout/pyramid1"/>
    <dgm:cxn modelId="{01856666-C30F-4D0A-89FE-06568866846E}" type="presParOf" srcId="{1B57A5B0-DC24-42FE-BE9A-B26E3018A662}" destId="{1C69ADB0-0127-4891-85F3-FFD3CB8283F7}" srcOrd="1" destOrd="0" presId="urn:microsoft.com/office/officeart/2005/8/layout/pyramid1"/>
    <dgm:cxn modelId="{9A388ECC-8F90-4BE0-8122-66C56951A1BF}" type="presParOf" srcId="{0E461476-C2EC-4D99-AC73-15B50BA3B169}" destId="{30D23DB2-781C-4C83-B36E-9623500ECDF8}" srcOrd="3" destOrd="0" presId="urn:microsoft.com/office/officeart/2005/8/layout/pyramid1"/>
    <dgm:cxn modelId="{0E5C0016-0B04-4078-997D-38F9E21E7DCC}" type="presParOf" srcId="{30D23DB2-781C-4C83-B36E-9623500ECDF8}" destId="{EA537A6D-81E0-424E-A39A-4EA194998896}" srcOrd="0" destOrd="0" presId="urn:microsoft.com/office/officeart/2005/8/layout/pyramid1"/>
    <dgm:cxn modelId="{075B4B56-84F4-4313-83EF-AD6C4C949DA1}" type="presParOf" srcId="{30D23DB2-781C-4C83-B36E-9623500ECDF8}" destId="{6C95BFF6-8700-4BDA-9D99-BE1689F9812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188152-6109-4DD7-8EC6-EBB1517753A1}">
      <dsp:nvSpPr>
        <dsp:cNvPr id="0" name=""/>
        <dsp:cNvSpPr/>
      </dsp:nvSpPr>
      <dsp:spPr>
        <a:xfrm>
          <a:off x="1729064" y="7550"/>
          <a:ext cx="1723471" cy="963116"/>
        </a:xfrm>
        <a:prstGeom prst="trapezoid">
          <a:avLst>
            <a:gd name="adj" fmla="val 89474"/>
          </a:avLst>
        </a:prstGeom>
        <a:solidFill>
          <a:schemeClr val="accent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Scenarios</a:t>
          </a:r>
        </a:p>
      </dsp:txBody>
      <dsp:txXfrm>
        <a:off x="1729064" y="7550"/>
        <a:ext cx="1723471" cy="963116"/>
      </dsp:txXfrm>
    </dsp:sp>
    <dsp:sp modelId="{EE663781-C63A-4EA3-BC47-B4AFBFD18111}">
      <dsp:nvSpPr>
        <dsp:cNvPr id="0" name=""/>
        <dsp:cNvSpPr/>
      </dsp:nvSpPr>
      <dsp:spPr>
        <a:xfrm>
          <a:off x="893085" y="963116"/>
          <a:ext cx="3395428" cy="934328"/>
        </a:xfrm>
        <a:prstGeom prst="trapezoid">
          <a:avLst>
            <a:gd name="adj" fmla="val 89474"/>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Features</a:t>
          </a:r>
        </a:p>
      </dsp:txBody>
      <dsp:txXfrm>
        <a:off x="1487285" y="963116"/>
        <a:ext cx="2207028" cy="934328"/>
      </dsp:txXfrm>
    </dsp:sp>
    <dsp:sp modelId="{9C2619B3-EDE9-4F88-B6E7-5A566218EA4D}">
      <dsp:nvSpPr>
        <dsp:cNvPr id="0" name=""/>
        <dsp:cNvSpPr/>
      </dsp:nvSpPr>
      <dsp:spPr>
        <a:xfrm>
          <a:off x="491499" y="1904996"/>
          <a:ext cx="4198600" cy="448831"/>
        </a:xfrm>
        <a:prstGeom prst="trapezoid">
          <a:avLst>
            <a:gd name="adj" fmla="val 89474"/>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Stories</a:t>
          </a:r>
        </a:p>
      </dsp:txBody>
      <dsp:txXfrm>
        <a:off x="1226254" y="1904996"/>
        <a:ext cx="2729090" cy="448831"/>
      </dsp:txXfrm>
    </dsp:sp>
    <dsp:sp modelId="{EA537A6D-81E0-424E-A39A-4EA194998896}">
      <dsp:nvSpPr>
        <dsp:cNvPr id="0" name=""/>
        <dsp:cNvSpPr/>
      </dsp:nvSpPr>
      <dsp:spPr>
        <a:xfrm>
          <a:off x="0" y="2346276"/>
          <a:ext cx="5181600" cy="549323"/>
        </a:xfrm>
        <a:prstGeom prst="trapezoid">
          <a:avLst>
            <a:gd name="adj" fmla="val 89474"/>
          </a:avLst>
        </a:prstGeom>
        <a:solidFill>
          <a:srgbClr val="F2CB1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tx1">
                  <a:lumMod val="75000"/>
                  <a:lumOff val="25000"/>
                </a:schemeClr>
              </a:solidFill>
            </a:rPr>
            <a:t>Tasks</a:t>
          </a:r>
        </a:p>
      </dsp:txBody>
      <dsp:txXfrm>
        <a:off x="906779" y="2346276"/>
        <a:ext cx="3368040" cy="54932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3BA876-5CB0-4843-8EAF-E201CE99FB5C}" type="datetimeFigureOut">
              <a:rPr lang="en-US" smtClean="0"/>
              <a:t>3/24/2017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0CFC5-2983-4821-B349-5AA0B1F58DA1}" type="slidenum">
              <a:rPr lang="en-US" smtClean="0"/>
              <a:t>‹#›</a:t>
            </a:fld>
            <a:endParaRPr lang="en-US"/>
          </a:p>
        </p:txBody>
      </p:sp>
    </p:spTree>
    <p:extLst>
      <p:ext uri="{BB962C8B-B14F-4D97-AF65-F5344CB8AC3E}">
        <p14:creationId xmlns:p14="http://schemas.microsoft.com/office/powerpoint/2010/main" val="889846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40CFC5-2983-4821-B349-5AA0B1F58DA1}" type="slidenum">
              <a:rPr lang="en-US" smtClean="0"/>
              <a:t>1</a:t>
            </a:fld>
            <a:endParaRPr lang="en-US"/>
          </a:p>
        </p:txBody>
      </p:sp>
    </p:spTree>
    <p:extLst>
      <p:ext uri="{BB962C8B-B14F-4D97-AF65-F5344CB8AC3E}">
        <p14:creationId xmlns:p14="http://schemas.microsoft.com/office/powerpoint/2010/main" val="989124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6454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1E5EDDB-E495-4FFA-AD66-CF636DA817FA}"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213222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1E5EDDB-E495-4FFA-AD66-CF636DA817FA}"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5633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A59DAA7-2E24-47CF-81FC-1BFC14F8E49D}"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336726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1E5EDDB-E495-4FFA-AD66-CF636DA817FA}"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207272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1E5EDDB-E495-4FFA-AD66-CF636DA817FA}"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06062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07812F-11F8-4CE5-AFB6-BA7F43E23EEF}"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30371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07812F-11F8-4CE5-AFB6-BA7F43E23EEF}"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1378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07812F-11F8-4CE5-AFB6-BA7F43E23EEF}"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15222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32468"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07812F-11F8-4CE5-AFB6-BA7F43E23EEF}"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64057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845B0F8-225F-4732-A54D-BC19B5CE3972}"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68035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Flickr Creative Commons</a:t>
            </a:r>
          </a:p>
          <a:p>
            <a:r>
              <a:rPr lang="en-US" dirty="0"/>
              <a:t>https://www.flickr.com/photos/colinsd40/6201031303/in/photolist-arXUyP-7EQZS9-dbqthE-hm3FAp-hm2rUb-hm27Sx-hm2ysu-hm1WPX-hm3rnz-hm3o8Z-hm3jPp-hm2ffY-hm3eTc-hm2ce7-hm1Fb2-6WZihk-hm3ctT-hm2a9A-hm342n-kGEvA-ai87qS-a9VPbp-5FBa4h-8Dfw7w-a9YBHJ-a9YBsA-a9VNok-a9VMWD-5JnSjE-ngFdUH-7AEPev-8TGoo8-7AEPb6-7AJzFA-7AEP6K-7AJzz1-7AJzvy-7AENh2-7AENf8-7AENdx-7AENbn-7AJyEY-7AEN6T-7AEN5a-7AJyzG-7AEN1t-7AJywm-7AEMWi-7AJys5-7AJyqf</a:t>
            </a:r>
          </a:p>
        </p:txBody>
      </p:sp>
      <p:sp>
        <p:nvSpPr>
          <p:cNvPr id="4" name="Slide Number Placeholder 3"/>
          <p:cNvSpPr>
            <a:spLocks noGrp="1"/>
          </p:cNvSpPr>
          <p:nvPr>
            <p:ph type="sldNum" sz="quarter" idx="10"/>
          </p:nvPr>
        </p:nvSpPr>
        <p:spPr/>
        <p:txBody>
          <a:bodyPr/>
          <a:lstStyle/>
          <a:p>
            <a:fld id="{9240CFC5-2983-4821-B349-5AA0B1F58DA1}" type="slidenum">
              <a:rPr lang="en-US" smtClean="0"/>
              <a:t>21</a:t>
            </a:fld>
            <a:endParaRPr lang="en-US"/>
          </a:p>
        </p:txBody>
      </p:sp>
    </p:spTree>
    <p:extLst>
      <p:ext uri="{BB962C8B-B14F-4D97-AF65-F5344CB8AC3E}">
        <p14:creationId xmlns:p14="http://schemas.microsoft.com/office/powerpoint/2010/main" val="342743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845B0F8-225F-4732-A54D-BC19B5CE3972}"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15835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845B0F8-225F-4732-A54D-BC19B5CE3972}"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161431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462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62B76A-3123-4860-9632-7CB8EF915820}"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12648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31B158-57E0-45BA-BBAD-298C74C30575}"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032305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31B158-57E0-45BA-BBAD-298C74C30575}"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95032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31B158-57E0-45BA-BBAD-298C74C30575}"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578292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31B158-57E0-45BA-BBAD-298C74C30575}"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319261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8B95C-51EE-4D7A-97F0-5012FDEE6988}"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017703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845B0F8-225F-4732-A54D-BC19B5CE3972}"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22580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8B95C-51EE-4D7A-97F0-5012FDEE6988}"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69520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www.flickr.com/photos/regnatarajan/9119415436/in/photolist-eTRouC-dTfLPj-dgaxLQ-rL74Ry-kVAoJn-8F74L9-mGfW84-5Kxvus-dPKPGk-7bQskE-56xHqZ-hWovXf-8EQBvC-9UxT1B-82oozA-dYbgcC-dfNrvP-i5vaK-aBHVLL-7N9CUA-8EQHJf-oMcHub-peFDwd-uBve7i-mEpMn4-7RX1A6-7PkWzY-6qxvZM-a2Vxw6-6whJBT-8jWiEx-6jANtf-4TMWx3-6XMQds-bFSnGx-p9iCd-6qhBmX-xHUA8u-EqFATq-7bvc3k-o9w1rX-4ZJha4-5BTpFy-eomUyM-5BP6yK-5BP6o6-5BP8gT-a877s-baMxbP-cEpAsu</a:t>
            </a:r>
          </a:p>
        </p:txBody>
      </p:sp>
      <p:sp>
        <p:nvSpPr>
          <p:cNvPr id="4" name="Slide Number Placeholder 3"/>
          <p:cNvSpPr>
            <a:spLocks noGrp="1"/>
          </p:cNvSpPr>
          <p:nvPr>
            <p:ph type="sldNum" sz="quarter" idx="10"/>
          </p:nvPr>
        </p:nvSpPr>
        <p:spPr/>
        <p:txBody>
          <a:bodyPr/>
          <a:lstStyle/>
          <a:p>
            <a:fld id="{9240CFC5-2983-4821-B349-5AA0B1F58DA1}" type="slidenum">
              <a:rPr lang="en-US" smtClean="0"/>
              <a:t>33</a:t>
            </a:fld>
            <a:endParaRPr lang="en-US"/>
          </a:p>
        </p:txBody>
      </p:sp>
    </p:spTree>
    <p:extLst>
      <p:ext uri="{BB962C8B-B14F-4D97-AF65-F5344CB8AC3E}">
        <p14:creationId xmlns:p14="http://schemas.microsoft.com/office/powerpoint/2010/main" val="37082335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8B95C-51EE-4D7A-97F0-5012FDEE6988}"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949002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8B95C-51EE-4D7A-97F0-5012FDEE6988}"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9979348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8B95C-51EE-4D7A-97F0-5012FDEE6988}"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81872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900" dirty="0">
              <a:gradFill>
                <a:gsLst>
                  <a:gs pos="0">
                    <a:srgbClr val="FFFFFF"/>
                  </a:gs>
                  <a:gs pos="100000">
                    <a:srgbClr val="FFFFFF"/>
                  </a:gs>
                </a:gsLst>
                <a:lin ang="5400000" scaled="0"/>
              </a:gradFill>
              <a:ea typeface="Segoe UI" pitchFamily="34" charset="0"/>
              <a:cs typeface="Segoe UI"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C28B95C-51EE-4D7A-97F0-5012FDEE6988}"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8994734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40CFC5-2983-4821-B349-5AA0B1F58DA1}" type="slidenum">
              <a:rPr lang="en-US" smtClean="0"/>
              <a:t>39</a:t>
            </a:fld>
            <a:endParaRPr lang="en-US"/>
          </a:p>
        </p:txBody>
      </p:sp>
    </p:spTree>
    <p:extLst>
      <p:ext uri="{BB962C8B-B14F-4D97-AF65-F5344CB8AC3E}">
        <p14:creationId xmlns:p14="http://schemas.microsoft.com/office/powerpoint/2010/main" val="1509015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40CFC5-2983-4821-B349-5AA0B1F58DA1}" type="slidenum">
              <a:rPr lang="en-US" smtClean="0"/>
              <a:t>40</a:t>
            </a:fld>
            <a:endParaRPr lang="en-US"/>
          </a:p>
        </p:txBody>
      </p:sp>
    </p:spTree>
    <p:extLst>
      <p:ext uri="{BB962C8B-B14F-4D97-AF65-F5344CB8AC3E}">
        <p14:creationId xmlns:p14="http://schemas.microsoft.com/office/powerpoint/2010/main" val="13222667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40CFC5-2983-4821-B349-5AA0B1F58DA1}" type="slidenum">
              <a:rPr lang="en-US" smtClean="0"/>
              <a:t>41</a:t>
            </a:fld>
            <a:endParaRPr lang="en-US"/>
          </a:p>
        </p:txBody>
      </p:sp>
    </p:spTree>
    <p:extLst>
      <p:ext uri="{BB962C8B-B14F-4D97-AF65-F5344CB8AC3E}">
        <p14:creationId xmlns:p14="http://schemas.microsoft.com/office/powerpoint/2010/main" val="22302250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40CFC5-2983-4821-B349-5AA0B1F58DA1}" type="slidenum">
              <a:rPr lang="en-US" smtClean="0"/>
              <a:t>42</a:t>
            </a:fld>
            <a:endParaRPr lang="en-US"/>
          </a:p>
        </p:txBody>
      </p:sp>
    </p:spTree>
    <p:extLst>
      <p:ext uri="{BB962C8B-B14F-4D97-AF65-F5344CB8AC3E}">
        <p14:creationId xmlns:p14="http://schemas.microsoft.com/office/powerpoint/2010/main" val="239598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CC0C27-6A48-4290-8CC2-CE8906EDCB20}"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20640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40CFC5-2983-4821-B349-5AA0B1F58DA1}" type="slidenum">
              <a:rPr lang="en-US" smtClean="0"/>
              <a:t>43</a:t>
            </a:fld>
            <a:endParaRPr lang="en-US"/>
          </a:p>
        </p:txBody>
      </p:sp>
    </p:spTree>
    <p:extLst>
      <p:ext uri="{BB962C8B-B14F-4D97-AF65-F5344CB8AC3E}">
        <p14:creationId xmlns:p14="http://schemas.microsoft.com/office/powerpoint/2010/main" val="1884281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40CFC5-2983-4821-B349-5AA0B1F58DA1}" type="slidenum">
              <a:rPr lang="en-US" smtClean="0"/>
              <a:t>44</a:t>
            </a:fld>
            <a:endParaRPr lang="en-US"/>
          </a:p>
        </p:txBody>
      </p:sp>
    </p:spTree>
    <p:extLst>
      <p:ext uri="{BB962C8B-B14F-4D97-AF65-F5344CB8AC3E}">
        <p14:creationId xmlns:p14="http://schemas.microsoft.com/office/powerpoint/2010/main" val="2776237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https://fabiusmaximus.files.wordpress.com/2013/08/20130827-crystal-ball.jpg</a:t>
            </a:r>
          </a:p>
        </p:txBody>
      </p:sp>
      <p:sp>
        <p:nvSpPr>
          <p:cNvPr id="4" name="Slide Number Placeholder 3"/>
          <p:cNvSpPr>
            <a:spLocks noGrp="1"/>
          </p:cNvSpPr>
          <p:nvPr>
            <p:ph type="sldNum" sz="quarter" idx="10"/>
          </p:nvPr>
        </p:nvSpPr>
        <p:spPr/>
        <p:txBody>
          <a:bodyPr/>
          <a:lstStyle/>
          <a:p>
            <a:fld id="{9240CFC5-2983-4821-B349-5AA0B1F58DA1}" type="slidenum">
              <a:rPr lang="en-US" smtClean="0"/>
              <a:t>46</a:t>
            </a:fld>
            <a:endParaRPr lang="en-US"/>
          </a:p>
        </p:txBody>
      </p:sp>
    </p:spTree>
    <p:extLst>
      <p:ext uri="{BB962C8B-B14F-4D97-AF65-F5344CB8AC3E}">
        <p14:creationId xmlns:p14="http://schemas.microsoft.com/office/powerpoint/2010/main" val="915255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E2B7C58-12D2-4A5C-BDAE-D78CD34F2CF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34836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3/24/2017 6:27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28822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3/24/2017 6:27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757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3/24/2017 6:27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1998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3/24/2017 6:27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04165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3/24/2017 6:27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19265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E2B7C58-12D2-4A5C-BDAE-D78CD34F2CF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3664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845B0F8-225F-4732-A54D-BC19B5CE3972}"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969242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3/24/2017 6:27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5482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CC0C27-6A48-4290-8CC2-CE8906EDCB20}"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848530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062B76A-3123-4860-9632-7CB8EF915820}"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2231165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40CFC5-2983-4821-B349-5AA0B1F58DA1}" type="slidenum">
              <a:rPr lang="en-US" smtClean="0"/>
              <a:t>63</a:t>
            </a:fld>
            <a:endParaRPr lang="en-US"/>
          </a:p>
        </p:txBody>
      </p:sp>
    </p:spTree>
    <p:extLst>
      <p:ext uri="{BB962C8B-B14F-4D97-AF65-F5344CB8AC3E}">
        <p14:creationId xmlns:p14="http://schemas.microsoft.com/office/powerpoint/2010/main" val="215082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845B0F8-225F-4732-A54D-BC19B5CE3972}" type="datetime1">
              <a:rPr lang="en-US" smtClean="0"/>
              <a:t>3/24/2017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44401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https://upload.wikimedia.org/wikipedia/commons/6/6d/Nymphalidae_-_Danaus_plexippus_Chrysalis-1.JPG</a:t>
            </a:r>
          </a:p>
        </p:txBody>
      </p:sp>
      <p:sp>
        <p:nvSpPr>
          <p:cNvPr id="4" name="Slide Number Placeholder 3"/>
          <p:cNvSpPr>
            <a:spLocks noGrp="1"/>
          </p:cNvSpPr>
          <p:nvPr>
            <p:ph type="sldNum" sz="quarter" idx="10"/>
          </p:nvPr>
        </p:nvSpPr>
        <p:spPr/>
        <p:txBody>
          <a:bodyPr/>
          <a:lstStyle/>
          <a:p>
            <a:fld id="{9240CFC5-2983-4821-B349-5AA0B1F58DA1}" type="slidenum">
              <a:rPr lang="en-US" smtClean="0"/>
              <a:t>8</a:t>
            </a:fld>
            <a:endParaRPr lang="en-US"/>
          </a:p>
        </p:txBody>
      </p:sp>
    </p:spTree>
    <p:extLst>
      <p:ext uri="{BB962C8B-B14F-4D97-AF65-F5344CB8AC3E}">
        <p14:creationId xmlns:p14="http://schemas.microsoft.com/office/powerpoint/2010/main" val="33865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763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000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2574495"/>
            <a:ext cx="6400800" cy="1039680"/>
          </a:xfrm>
          <a:prstGeom prst="rect">
            <a:avLst/>
          </a:prstGeom>
        </p:spPr>
        <p:txBody>
          <a:bodyPr/>
          <a:lstStyle>
            <a:lvl1pPr marL="0" indent="0" algn="ctr">
              <a:buNone/>
              <a:defRPr>
                <a:solidFill>
                  <a:schemeClr val="accent6">
                    <a:lumMod val="50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section subtitle style</a:t>
            </a:r>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12ED7FD-B62D-45E0-9FE6-5369AB61B87C}" type="slidenum">
              <a:rPr lang="en-US" smtClean="0"/>
              <a:t>‹#›</a:t>
            </a:fld>
            <a:endParaRPr lang="en-US"/>
          </a:p>
        </p:txBody>
      </p:sp>
      <p:sp>
        <p:nvSpPr>
          <p:cNvPr id="8" name="Title 1"/>
          <p:cNvSpPr>
            <a:spLocks noGrp="1"/>
          </p:cNvSpPr>
          <p:nvPr>
            <p:ph type="ctrTitle" hasCustomPrompt="1"/>
          </p:nvPr>
        </p:nvSpPr>
        <p:spPr>
          <a:xfrm>
            <a:off x="693096" y="1431626"/>
            <a:ext cx="7772400" cy="1101725"/>
          </a:xfrm>
          <a:prstGeom prst="rect">
            <a:avLst/>
          </a:prstGeom>
        </p:spPr>
        <p:txBody>
          <a:bodyPr/>
          <a:lstStyle>
            <a:lvl1pPr>
              <a:defRPr sz="4000"/>
            </a:lvl1pPr>
          </a:lstStyle>
          <a:p>
            <a:r>
              <a:rPr lang="en-US" dirty="0"/>
              <a:t>Click to edit section title</a:t>
            </a:r>
          </a:p>
        </p:txBody>
      </p:sp>
    </p:spTree>
    <p:extLst>
      <p:ext uri="{BB962C8B-B14F-4D97-AF65-F5344CB8AC3E}">
        <p14:creationId xmlns:p14="http://schemas.microsoft.com/office/powerpoint/2010/main" val="2670588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B276B472-C50B-4546-B6FD-99E63953F110}"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1492002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6B472-C50B-4546-B6FD-99E63953F110}"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3413674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76B472-C50B-4546-B6FD-99E63953F110}"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4126155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276B472-C50B-4546-B6FD-99E63953F110}" type="datetimeFigureOut">
              <a:rPr lang="en-US" smtClean="0"/>
              <a:t>3/24/2017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49148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276B472-C50B-4546-B6FD-99E63953F110}" type="datetimeFigureOut">
              <a:rPr lang="en-US" smtClean="0"/>
              <a:t>3/24/2017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20975111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276B472-C50B-4546-B6FD-99E63953F110}" type="datetimeFigureOut">
              <a:rPr lang="en-US" smtClean="0"/>
              <a:t>3/24/2017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3402593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6B472-C50B-4546-B6FD-99E63953F110}" type="datetimeFigureOut">
              <a:rPr lang="en-US" smtClean="0"/>
              <a:t>3/24/2017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4229044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276B472-C50B-4546-B6FD-99E63953F110}" type="datetimeFigureOut">
              <a:rPr lang="en-US" smtClean="0"/>
              <a:t>3/24/2017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33715362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B276B472-C50B-4546-B6FD-99E63953F110}" type="datetimeFigureOut">
              <a:rPr lang="en-US" smtClean="0"/>
              <a:t>3/24/2017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27466633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6B472-C50B-4546-B6FD-99E63953F110}"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600584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600"/>
            <a:ext cx="8229600" cy="857250"/>
          </a:xfrm>
          <a:prstGeom prst="rect">
            <a:avLst/>
          </a:prstGeom>
        </p:spPr>
        <p:txBody>
          <a:bodyPr/>
          <a:lstStyle>
            <a:lvl1pPr>
              <a:defRPr/>
            </a:lvl1pPr>
          </a:lstStyle>
          <a:p>
            <a:r>
              <a:rPr lang="en-US" dirty="0"/>
              <a:t>Click to edit slide title</a:t>
            </a:r>
          </a:p>
        </p:txBody>
      </p:sp>
      <p:sp>
        <p:nvSpPr>
          <p:cNvPr id="3" name="Content Placeholder 2"/>
          <p:cNvSpPr>
            <a:spLocks noGrp="1"/>
          </p:cNvSpPr>
          <p:nvPr>
            <p:ph idx="1"/>
          </p:nvPr>
        </p:nvSpPr>
        <p:spPr>
          <a:xfrm>
            <a:off x="457200" y="1200150"/>
            <a:ext cx="8229600" cy="3429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19991000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76B472-C50B-4546-B6FD-99E63953F110}" type="datetimeFigureOut">
              <a:rPr lang="en-US" smtClean="0"/>
              <a:t>3/24/2017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7669751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371600" y="2574495"/>
            <a:ext cx="6400800" cy="1039680"/>
          </a:xfrm>
        </p:spPr>
        <p:txBody>
          <a:bodyPr/>
          <a:lstStyle>
            <a:lvl1pPr marL="0" indent="0" algn="ctr">
              <a:buNone/>
              <a:defRPr>
                <a:solidFill>
                  <a:schemeClr val="accent6">
                    <a:lumMod val="50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a:t>Click to edit section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8" name="Title 1"/>
          <p:cNvSpPr>
            <a:spLocks noGrp="1"/>
          </p:cNvSpPr>
          <p:nvPr>
            <p:ph type="ctrTitle" hasCustomPrompt="1"/>
          </p:nvPr>
        </p:nvSpPr>
        <p:spPr>
          <a:xfrm>
            <a:off x="693096" y="1431626"/>
            <a:ext cx="7772400" cy="1101725"/>
          </a:xfrm>
        </p:spPr>
        <p:txBody>
          <a:bodyPr/>
          <a:lstStyle>
            <a:lvl1pPr>
              <a:defRPr sz="4000"/>
            </a:lvl1pPr>
          </a:lstStyle>
          <a:p>
            <a:r>
              <a:rPr lang="en-US" dirty="0"/>
              <a:t>Click to edit section title</a:t>
            </a:r>
          </a:p>
        </p:txBody>
      </p:sp>
    </p:spTree>
    <p:extLst>
      <p:ext uri="{BB962C8B-B14F-4D97-AF65-F5344CB8AC3E}">
        <p14:creationId xmlns:p14="http://schemas.microsoft.com/office/powerpoint/2010/main" val="702061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sp>
        <p:nvSpPr>
          <p:cNvPr id="6" name="Title Placeholder 1"/>
          <p:cNvSpPr>
            <a:spLocks noGrp="1"/>
          </p:cNvSpPr>
          <p:nvPr>
            <p:ph type="title" hasCustomPrompt="1"/>
          </p:nvPr>
        </p:nvSpPr>
        <p:spPr>
          <a:xfrm>
            <a:off x="457200" y="228600"/>
            <a:ext cx="8229600" cy="845344"/>
          </a:xfrm>
          <a:prstGeom prst="rect">
            <a:avLst/>
          </a:prstGeom>
        </p:spPr>
        <p:txBody>
          <a:bodyPr vert="horz" lIns="91440" tIns="45720" rIns="91440" bIns="45720" rtlCol="0" anchor="ctr">
            <a:noAutofit/>
          </a:bodyPr>
          <a:lstStyle>
            <a:lvl1pPr>
              <a:defRPr/>
            </a:lvl1pPr>
          </a:lstStyle>
          <a:p>
            <a:r>
              <a:rPr lang="en-US" dirty="0"/>
              <a:t>Click to edit slide title style</a:t>
            </a:r>
          </a:p>
        </p:txBody>
      </p:sp>
    </p:spTree>
    <p:extLst>
      <p:ext uri="{BB962C8B-B14F-4D97-AF65-F5344CB8AC3E}">
        <p14:creationId xmlns:p14="http://schemas.microsoft.com/office/powerpoint/2010/main" val="1396474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7" name="TextBox 6"/>
          <p:cNvSpPr txBox="1"/>
          <p:nvPr userDrawn="1"/>
        </p:nvSpPr>
        <p:spPr>
          <a:xfrm>
            <a:off x="457200" y="228600"/>
            <a:ext cx="8229600" cy="845344"/>
          </a:xfrm>
          <a:prstGeom prst="rect">
            <a:avLst/>
          </a:prstGeom>
          <a:noFill/>
        </p:spPr>
        <p:txBody>
          <a:bodyPr wrap="square" rtlCol="0" anchor="ctr">
            <a:noAutofit/>
          </a:bodyPr>
          <a:lstStyle/>
          <a:p>
            <a:pPr algn="ctr"/>
            <a:r>
              <a:rPr lang="en-US" sz="4400" dirty="0">
                <a:solidFill>
                  <a:srgbClr val="523394"/>
                </a:solidFill>
                <a:latin typeface="Century Gothic" pitchFamily="34" charset="0"/>
              </a:rPr>
              <a:t>Summary</a:t>
            </a:r>
          </a:p>
        </p:txBody>
      </p:sp>
    </p:spTree>
    <p:extLst>
      <p:ext uri="{BB962C8B-B14F-4D97-AF65-F5344CB8AC3E}">
        <p14:creationId xmlns:p14="http://schemas.microsoft.com/office/powerpoint/2010/main" val="3281389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ttendee Questio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sp>
        <p:nvSpPr>
          <p:cNvPr id="7" name="TextBox 6"/>
          <p:cNvSpPr txBox="1"/>
          <p:nvPr userDrawn="1"/>
        </p:nvSpPr>
        <p:spPr>
          <a:xfrm>
            <a:off x="775420" y="727695"/>
            <a:ext cx="4608600" cy="923330"/>
          </a:xfrm>
          <a:prstGeom prst="rect">
            <a:avLst/>
          </a:prstGeom>
          <a:noFill/>
        </p:spPr>
        <p:txBody>
          <a:bodyPr wrap="square" rtlCol="0">
            <a:spAutoFit/>
          </a:bodyPr>
          <a:lstStyle/>
          <a:p>
            <a:r>
              <a:rPr lang="en-US" sz="5400" dirty="0">
                <a:solidFill>
                  <a:srgbClr val="523394"/>
                </a:solidFill>
                <a:latin typeface="Corbel" pitchFamily="34" charset="0"/>
              </a:rPr>
              <a:t>Any questions?</a:t>
            </a:r>
            <a:endParaRPr lang="en-US" sz="5400" dirty="0">
              <a:solidFill>
                <a:schemeClr val="tx2">
                  <a:lumMod val="60000"/>
                  <a:lumOff val="40000"/>
                </a:schemeClr>
              </a:solidFill>
              <a:latin typeface="Corbel" pitchFamily="34" charset="0"/>
            </a:endParaRPr>
          </a:p>
        </p:txBody>
      </p:sp>
      <p:grpSp>
        <p:nvGrpSpPr>
          <p:cNvPr id="8" name="Group 7"/>
          <p:cNvGrpSpPr/>
          <p:nvPr userDrawn="1"/>
        </p:nvGrpSpPr>
        <p:grpSpPr>
          <a:xfrm>
            <a:off x="4115153" y="2002107"/>
            <a:ext cx="4227728" cy="2173572"/>
            <a:chOff x="1159470" y="2170229"/>
            <a:chExt cx="6750155" cy="3630756"/>
          </a:xfrm>
        </p:grpSpPr>
        <p:pic>
          <p:nvPicPr>
            <p:cNvPr id="3075" name="Picture 3" descr="C:\Users\MikeHernandez\AppData\Local\Microsoft\Windows\Temporary Internet Files\Content.IE5\JHN7ESNN\MC900441428[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61565" y="2852925"/>
              <a:ext cx="2948060" cy="2948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MikeHernandez\AppData\Local\Microsoft\Windows\Temporary Internet Files\Content.IE5\JHN7ESNN\MC900441428[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9470" y="2837754"/>
              <a:ext cx="2948060" cy="29480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MikeHernandez\AppData\Local\Microsoft\Windows\Temporary Internet Files\Content.IE5\JHN7ESNN\MC900441428[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79720" y="2170229"/>
              <a:ext cx="2948060" cy="29480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047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sp>
        <p:nvSpPr>
          <p:cNvPr id="6" name="Rectangle 5"/>
          <p:cNvSpPr/>
          <p:nvPr userDrawn="1"/>
        </p:nvSpPr>
        <p:spPr>
          <a:xfrm>
            <a:off x="1128217" y="3081577"/>
            <a:ext cx="6769289" cy="861774"/>
          </a:xfrm>
          <a:prstGeom prst="rect">
            <a:avLst/>
          </a:prstGeom>
          <a:noFill/>
        </p:spPr>
        <p:txBody>
          <a:bodyPr wrap="none" lIns="91440" tIns="45720" rIns="91440" bIns="45720">
            <a:spAutoFit/>
          </a:bodyPr>
          <a:lstStyle/>
          <a:p>
            <a:pPr algn="ctr"/>
            <a:r>
              <a:rPr lang="en-US" sz="5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Thank you for joining us!</a:t>
            </a:r>
          </a:p>
        </p:txBody>
      </p:sp>
      <p:pic>
        <p:nvPicPr>
          <p:cNvPr id="8" name="Picture 7"/>
          <p:cNvPicPr>
            <a:picLocks noChangeAspect="1"/>
          </p:cNvPicPr>
          <p:nvPr userDrawn="1"/>
        </p:nvPicPr>
        <p:blipFill>
          <a:blip r:embed="rId3"/>
          <a:stretch>
            <a:fillRect/>
          </a:stretch>
        </p:blipFill>
        <p:spPr>
          <a:xfrm>
            <a:off x="304803" y="4695831"/>
            <a:ext cx="2869324" cy="447675"/>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276353"/>
            <a:ext cx="9144000" cy="943393"/>
          </a:xfrm>
          <a:prstGeom prst="rect">
            <a:avLst/>
          </a:prstGeom>
        </p:spPr>
      </p:pic>
    </p:spTree>
    <p:extLst>
      <p:ext uri="{BB962C8B-B14F-4D97-AF65-F5344CB8AC3E}">
        <p14:creationId xmlns:p14="http://schemas.microsoft.com/office/powerpoint/2010/main" val="4217009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8229600" cy="3429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457200" y="228600"/>
            <a:ext cx="8229600" cy="845344"/>
          </a:xfrm>
          <a:prstGeom prst="rect">
            <a:avLst/>
          </a:prstGeom>
          <a:noFill/>
        </p:spPr>
        <p:txBody>
          <a:bodyPr wrap="square" rtlCol="0" anchor="ctr">
            <a:noAutofit/>
          </a:bodyPr>
          <a:lstStyle/>
          <a:p>
            <a:pPr algn="ctr"/>
            <a:r>
              <a:rPr lang="en-US" sz="4400" dirty="0">
                <a:solidFill>
                  <a:srgbClr val="523394"/>
                </a:solidFill>
                <a:latin typeface="Century Gothic" pitchFamily="34" charset="0"/>
              </a:rPr>
              <a:t>Speaker Bio</a:t>
            </a:r>
          </a:p>
        </p:txBody>
      </p:sp>
    </p:spTree>
    <p:extLst>
      <p:ext uri="{BB962C8B-B14F-4D97-AF65-F5344CB8AC3E}">
        <p14:creationId xmlns:p14="http://schemas.microsoft.com/office/powerpoint/2010/main" val="1093641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Session Objective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0"/>
            <a:ext cx="8229600" cy="3429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p:cNvSpPr txBox="1"/>
          <p:nvPr userDrawn="1"/>
        </p:nvSpPr>
        <p:spPr>
          <a:xfrm>
            <a:off x="457200" y="228600"/>
            <a:ext cx="8229600" cy="845344"/>
          </a:xfrm>
          <a:prstGeom prst="rect">
            <a:avLst/>
          </a:prstGeom>
          <a:noFill/>
        </p:spPr>
        <p:txBody>
          <a:bodyPr wrap="square" rtlCol="0" anchor="ctr">
            <a:noAutofit/>
          </a:bodyPr>
          <a:lstStyle/>
          <a:p>
            <a:pPr algn="ctr"/>
            <a:r>
              <a:rPr lang="en-US" sz="4400" dirty="0">
                <a:solidFill>
                  <a:srgbClr val="523394"/>
                </a:solidFill>
                <a:latin typeface="Century Gothic" pitchFamily="34" charset="0"/>
              </a:rPr>
              <a:t>In This Session,</a:t>
            </a:r>
            <a:r>
              <a:rPr lang="en-US" sz="4400" baseline="0" dirty="0">
                <a:solidFill>
                  <a:srgbClr val="523394"/>
                </a:solidFill>
                <a:latin typeface="Century Gothic" pitchFamily="34" charset="0"/>
              </a:rPr>
              <a:t> You’ll Learn…</a:t>
            </a:r>
            <a:endParaRPr lang="en-US" sz="4400" dirty="0">
              <a:solidFill>
                <a:srgbClr val="523394"/>
              </a:solidFill>
              <a:latin typeface="Century Gothic" pitchFamily="34" charset="0"/>
            </a:endParaRPr>
          </a:p>
        </p:txBody>
      </p:sp>
    </p:spTree>
    <p:extLst>
      <p:ext uri="{BB962C8B-B14F-4D97-AF65-F5344CB8AC3E}">
        <p14:creationId xmlns:p14="http://schemas.microsoft.com/office/powerpoint/2010/main" val="3588960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01930" y="1558350"/>
            <a:ext cx="4706230" cy="20220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7652" y="4589360"/>
            <a:ext cx="940033" cy="201590"/>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41169" y="360868"/>
            <a:ext cx="1056059" cy="225465"/>
          </a:xfrm>
          <a:prstGeom prst="rect">
            <a:avLst/>
          </a:prstGeom>
        </p:spPr>
      </p:pic>
      <p:sp>
        <p:nvSpPr>
          <p:cNvPr id="12" name="Freeform 11"/>
          <p:cNvSpPr>
            <a:spLocks noEditPoints="1"/>
          </p:cNvSpPr>
          <p:nvPr userDrawn="1"/>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67232" tIns="33616" rIns="67232" bIns="33616" numCol="1" anchor="t" anchorCtr="0" compatLnSpc="1">
            <a:prstTxWarp prst="textNoShape">
              <a:avLst/>
            </a:prstTxWarp>
          </a:bodyPr>
          <a:lstStyle/>
          <a:p>
            <a:endParaRPr lang="en-US" sz="1324"/>
          </a:p>
        </p:txBody>
      </p:sp>
    </p:spTree>
    <p:extLst>
      <p:ext uri="{BB962C8B-B14F-4D97-AF65-F5344CB8AC3E}">
        <p14:creationId xmlns:p14="http://schemas.microsoft.com/office/powerpoint/2010/main" val="1559345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8" name="Title 1"/>
          <p:cNvSpPr>
            <a:spLocks noGrp="1"/>
          </p:cNvSpPr>
          <p:nvPr>
            <p:ph type="title" hasCustomPrompt="1"/>
          </p:nvPr>
        </p:nvSpPr>
        <p:spPr>
          <a:xfrm>
            <a:off x="201976" y="1563140"/>
            <a:ext cx="7395458"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2908931"/>
            <a:ext cx="7395458"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336160" y="360868"/>
            <a:ext cx="1066077" cy="225465"/>
          </a:xfrm>
          <a:prstGeom prst="rect">
            <a:avLst/>
          </a:prstGeom>
        </p:spPr>
      </p:pic>
      <p:sp>
        <p:nvSpPr>
          <p:cNvPr id="7" name="Text Placeholder 2"/>
          <p:cNvSpPr>
            <a:spLocks noGrp="1"/>
          </p:cNvSpPr>
          <p:nvPr>
            <p:ph type="body" sz="quarter" idx="13" hasCustomPrompt="1"/>
          </p:nvPr>
        </p:nvSpPr>
        <p:spPr>
          <a:xfrm>
            <a:off x="6252797" y="226212"/>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
        <p:nvSpPr>
          <p:cNvPr id="2" name="TextBox 1"/>
          <p:cNvSpPr txBox="1"/>
          <p:nvPr userDrawn="1"/>
        </p:nvSpPr>
        <p:spPr>
          <a:xfrm>
            <a:off x="212481" y="4465536"/>
            <a:ext cx="1392054"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970722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512ED7FD-B62D-45E0-9FE6-5369AB61B87C}" type="slidenum">
              <a:rPr lang="en-US" smtClean="0"/>
              <a:t>‹#›</a:t>
            </a:fld>
            <a:endParaRPr lang="en-US"/>
          </a:p>
        </p:txBody>
      </p:sp>
      <p:sp>
        <p:nvSpPr>
          <p:cNvPr id="6" name="Title Placeholder 1"/>
          <p:cNvSpPr>
            <a:spLocks noGrp="1"/>
          </p:cNvSpPr>
          <p:nvPr>
            <p:ph type="title" hasCustomPrompt="1"/>
          </p:nvPr>
        </p:nvSpPr>
        <p:spPr>
          <a:xfrm>
            <a:off x="457200" y="228600"/>
            <a:ext cx="8229600" cy="845344"/>
          </a:xfrm>
          <a:prstGeom prst="rect">
            <a:avLst/>
          </a:prstGeom>
        </p:spPr>
        <p:txBody>
          <a:bodyPr vert="horz" lIns="91440" tIns="45720" rIns="91440" bIns="45720" rtlCol="0" anchor="ctr">
            <a:noAutofit/>
          </a:bodyPr>
          <a:lstStyle>
            <a:lvl1pPr>
              <a:defRPr/>
            </a:lvl1pPr>
          </a:lstStyle>
          <a:p>
            <a:r>
              <a:rPr lang="en-US" dirty="0"/>
              <a:t>Click to edit slide title style</a:t>
            </a:r>
          </a:p>
        </p:txBody>
      </p:sp>
    </p:spTree>
    <p:extLst>
      <p:ext uri="{BB962C8B-B14F-4D97-AF65-F5344CB8AC3E}">
        <p14:creationId xmlns:p14="http://schemas.microsoft.com/office/powerpoint/2010/main" val="40891694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37652" y="4589360"/>
            <a:ext cx="940033" cy="201590"/>
          </a:xfrm>
          <a:prstGeom prst="rect">
            <a:avLst/>
          </a:prstGeom>
        </p:spPr>
      </p:pic>
      <p:sp>
        <p:nvSpPr>
          <p:cNvPr id="18" name="Title 1"/>
          <p:cNvSpPr>
            <a:spLocks noGrp="1"/>
          </p:cNvSpPr>
          <p:nvPr>
            <p:ph type="title" hasCustomPrompt="1"/>
          </p:nvPr>
        </p:nvSpPr>
        <p:spPr>
          <a:xfrm>
            <a:off x="201976" y="1563140"/>
            <a:ext cx="7395458" cy="1344818"/>
          </a:xfrm>
          <a:noFill/>
        </p:spPr>
        <p:txBody>
          <a:bodyPr lIns="146304" tIns="91440" rIns="146304" bIns="91440" anchor="t" anchorCtr="0"/>
          <a:lstStyle>
            <a:lvl1pPr>
              <a:defRPr sz="3971" spc="-74"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01976" y="2908931"/>
            <a:ext cx="7395458"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6252797" y="226212"/>
            <a:ext cx="2688108" cy="499176"/>
          </a:xfrm>
        </p:spPr>
        <p:txBody>
          <a:bodyPr lIns="182880" tIns="146304" rIns="182880" bIns="146304"/>
          <a:lstStyle>
            <a:lvl1pPr marL="0" indent="0" algn="r">
              <a:buNone/>
              <a:defRPr sz="1471">
                <a:latin typeface="+mn-lt"/>
              </a:defRPr>
            </a:lvl1pPr>
            <a:lvl2pPr marL="252134" indent="0">
              <a:buNone/>
              <a:defRPr sz="1471"/>
            </a:lvl2pPr>
            <a:lvl3pPr marL="420224" indent="0">
              <a:buNone/>
              <a:defRPr sz="1471"/>
            </a:lvl3pPr>
            <a:lvl4pPr marL="588314" indent="0">
              <a:buNone/>
              <a:defRPr sz="1471"/>
            </a:lvl4pPr>
            <a:lvl5pPr marL="756403" indent="0">
              <a:buNone/>
              <a:defRPr sz="1471"/>
            </a:lvl5pPr>
          </a:lstStyle>
          <a:p>
            <a:pPr lvl="0"/>
            <a:r>
              <a:rPr lang="en-US" dirty="0"/>
              <a:t>Session Code Here</a:t>
            </a:r>
          </a:p>
        </p:txBody>
      </p:sp>
      <p:sp>
        <p:nvSpPr>
          <p:cNvPr id="8" name="Freeform 7"/>
          <p:cNvSpPr>
            <a:spLocks noChangeAspect="1" noEditPoints="1"/>
          </p:cNvSpPr>
          <p:nvPr userDrawn="1"/>
        </p:nvSpPr>
        <p:spPr bwMode="black">
          <a:xfrm>
            <a:off x="336159" y="360868"/>
            <a:ext cx="910987" cy="22862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endParaRPr lang="en-US" sz="1324">
              <a:solidFill>
                <a:srgbClr val="404040"/>
              </a:solidFill>
            </a:endParaRPr>
          </a:p>
        </p:txBody>
      </p:sp>
      <p:sp>
        <p:nvSpPr>
          <p:cNvPr id="9" name="TextBox 8"/>
          <p:cNvSpPr txBox="1"/>
          <p:nvPr userDrawn="1"/>
        </p:nvSpPr>
        <p:spPr>
          <a:xfrm>
            <a:off x="212481" y="4465536"/>
            <a:ext cx="1392054" cy="461669"/>
          </a:xfrm>
          <a:prstGeom prst="rect">
            <a:avLst/>
          </a:prstGeom>
          <a:noFill/>
        </p:spPr>
        <p:txBody>
          <a:bodyPr wrap="none" lIns="134464" tIns="107571" rIns="134464" bIns="107571" rtlCol="0">
            <a:spAutoFit/>
          </a:bodyPr>
          <a:lstStyle/>
          <a:p>
            <a:pPr>
              <a:lnSpc>
                <a:spcPct val="90000"/>
              </a:lnSpc>
              <a:spcAft>
                <a:spcPts val="441"/>
              </a:spcAft>
            </a:pPr>
            <a:r>
              <a:rPr lang="en-US" sz="1765"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83335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2"/>
                    </a:gs>
                    <a:gs pos="99000">
                      <a:schemeClr val="tx2"/>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5849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8603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50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2871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gradFill>
                  <a:gsLst>
                    <a:gs pos="1250">
                      <a:schemeClr val="tx2"/>
                    </a:gs>
                    <a:gs pos="99000">
                      <a:schemeClr val="tx2"/>
                    </a:gs>
                  </a:gsLst>
                  <a:lin ang="5400000" scaled="0"/>
                </a:gradFill>
              </a:defRPr>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427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01061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2"/>
              </a:buClr>
              <a:buFont typeface="Arial" pitchFamily="34" charset="0"/>
              <a:buChar char="•"/>
              <a:defRPr sz="2353">
                <a:gradFill>
                  <a:gsLst>
                    <a:gs pos="1250">
                      <a:schemeClr val="tx2"/>
                    </a:gs>
                    <a:gs pos="99000">
                      <a:schemeClr val="tx2"/>
                    </a:gs>
                  </a:gsLst>
                  <a:lin ang="5400000" scaled="0"/>
                </a:gradFill>
              </a:defRPr>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076682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0239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35292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7250"/>
          </a:xfrm>
          <a:prstGeom prst="rect">
            <a:avLst/>
          </a:prstGeom>
        </p:spPr>
        <p:txBody>
          <a:bodyPr/>
          <a:lstStyle/>
          <a:p>
            <a:r>
              <a:rPr lang="en-US"/>
              <a:t>Click to edit Master title style</a:t>
            </a:r>
          </a:p>
        </p:txBody>
      </p:sp>
      <p:sp>
        <p:nvSpPr>
          <p:cNvPr id="3" name="Footer Placeholder 2"/>
          <p:cNvSpPr>
            <a:spLocks noGrp="1"/>
          </p:cNvSpPr>
          <p:nvPr>
            <p:ph type="ftr" sz="quarter" idx="10"/>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1"/>
          </p:nvPr>
        </p:nvSpPr>
        <p:spPr>
          <a:xfrm>
            <a:off x="6553200" y="4767263"/>
            <a:ext cx="2133600" cy="273844"/>
          </a:xfrm>
          <a:prstGeom prst="rect">
            <a:avLst/>
          </a:prstGeom>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328568178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809838" y="2179508"/>
            <a:ext cx="7526061" cy="674749"/>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7529124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889767"/>
            <a:ext cx="6723186" cy="917880"/>
          </a:xfrm>
          <a:noFill/>
        </p:spPr>
        <p:txBody>
          <a:bodyPr wrap="square" tIns="91440" bIns="91440" anchor="t" anchorCtr="0">
            <a:spAutoFit/>
          </a:bodyPr>
          <a:lstStyle>
            <a:lvl1pPr>
              <a:defRPr sz="5294" spc="-74"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7"/>
            <a:ext cx="6723185" cy="621324"/>
          </a:xfrm>
          <a:noFill/>
        </p:spPr>
        <p:txBody>
          <a:bodyPr wrap="square" lIns="182880" tIns="146304" rIns="182880" bIns="146304">
            <a:spAutoFit/>
          </a:bodyPr>
          <a:lstStyle>
            <a:lvl1pPr marL="0" indent="0">
              <a:spcBef>
                <a:spcPts val="0"/>
              </a:spcBef>
              <a:buNone/>
              <a:defRPr sz="2353"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9593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6723185" cy="917880"/>
          </a:xfrm>
          <a:noFill/>
        </p:spPr>
        <p:txBody>
          <a:bodyPr wrap="square"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28928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63230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29"/>
            <a:ext cx="8740142" cy="917880"/>
          </a:xfrm>
          <a:noFill/>
        </p:spPr>
        <p:txBody>
          <a:bodyPr tIns="91440" bIns="91440" anchor="t" anchorCtr="0">
            <a:spAutoFit/>
          </a:bodyPr>
          <a:lstStyle>
            <a:lvl1pPr>
              <a:defRPr sz="5294" spc="-74"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92986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912896"/>
            <a:ext cx="4033911" cy="1528880"/>
          </a:xfrm>
        </p:spPr>
        <p:txBody>
          <a:bodyPr>
            <a:spAutoFit/>
          </a:bodyPr>
          <a:lstStyle>
            <a:lvl1pPr>
              <a:defRPr sz="485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dpi="0" rotWithShape="1">
            <a:blip r:embed="rId2"/>
            <a:srcRect/>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2516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21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780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897991"/>
            <a:ext cx="8740141" cy="1516697"/>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92564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513" eaLnBrk="0" hangingPunct="0"/>
            <a:r>
              <a:rPr lang="en-US" sz="515"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41169" y="352550"/>
            <a:ext cx="1056059" cy="225465"/>
          </a:xfrm>
          <a:prstGeom prst="rect">
            <a:avLst/>
          </a:prstGeom>
        </p:spPr>
      </p:pic>
    </p:spTree>
    <p:extLst>
      <p:ext uri="{BB962C8B-B14F-4D97-AF65-F5344CB8AC3E}">
        <p14:creationId xmlns:p14="http://schemas.microsoft.com/office/powerpoint/2010/main" val="3061777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7250"/>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57200" y="1088765"/>
            <a:ext cx="8484872" cy="1539023"/>
          </a:xfrm>
          <a:prstGeom prst="rect">
            <a:avLst/>
          </a:prstGeom>
        </p:spPr>
        <p:txBody>
          <a:bodyPr/>
          <a:lstStyle>
            <a:lvl1pPr marL="0" indent="0">
              <a:buNone/>
              <a:defRPr>
                <a:solidFill>
                  <a:schemeClr val="tx1">
                    <a:lumMod val="65000"/>
                    <a:lumOff val="35000"/>
                  </a:schemeClr>
                </a:solidFill>
              </a:defRPr>
            </a:lvl1pPr>
            <a:lvl2pPr marL="0" indent="0">
              <a:buFontTx/>
              <a:buNone/>
              <a:defRPr sz="1103"/>
            </a:lvl2pPr>
            <a:lvl3pPr marL="126057" indent="0">
              <a:buNone/>
              <a:defRPr sz="1103"/>
            </a:lvl3pPr>
            <a:lvl4pPr marL="252114" indent="0">
              <a:buNone/>
              <a:defRPr sz="993"/>
            </a:lvl4pPr>
            <a:lvl5pPr marL="378172" indent="0">
              <a:buNone/>
              <a:defRPr sz="99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22644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3580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2983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a:t>Click to edit master title style</a:t>
            </a:r>
          </a:p>
        </p:txBody>
      </p:sp>
      <p:sp>
        <p:nvSpPr>
          <p:cNvPr id="5" name="Text Placeholder 4"/>
          <p:cNvSpPr>
            <a:spLocks noGrp="1"/>
          </p:cNvSpPr>
          <p:nvPr>
            <p:ph type="body" sz="quarter" idx="10"/>
          </p:nvPr>
        </p:nvSpPr>
        <p:spPr>
          <a:xfrm>
            <a:off x="201931" y="890716"/>
            <a:ext cx="8740142" cy="1587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1646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7" y="171450"/>
            <a:ext cx="8363938" cy="562356"/>
          </a:xfrm>
        </p:spPr>
        <p:txBody>
          <a:bodyPr/>
          <a:lstStyle/>
          <a:p>
            <a:r>
              <a:rPr lang="en-US" dirty="0"/>
              <a:t>Click to edit Master title style</a:t>
            </a:r>
          </a:p>
        </p:txBody>
      </p:sp>
      <p:sp>
        <p:nvSpPr>
          <p:cNvPr id="5" name="Text Placeholder 4"/>
          <p:cNvSpPr>
            <a:spLocks noGrp="1"/>
          </p:cNvSpPr>
          <p:nvPr>
            <p:ph type="body" sz="quarter" idx="10"/>
          </p:nvPr>
        </p:nvSpPr>
        <p:spPr>
          <a:xfrm>
            <a:off x="389437" y="1085850"/>
            <a:ext cx="8363938" cy="897682"/>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783637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4"/>
            <a:ext cx="8740142" cy="1844929"/>
          </a:xfrm>
          <a:prstGeom prst="rect">
            <a:avLst/>
          </a:prstGeom>
        </p:spPr>
        <p:txBody>
          <a:bodyPr/>
          <a:lstStyle>
            <a:lvl1pPr marL="0" indent="0">
              <a:buClr>
                <a:schemeClr val="tx1"/>
              </a:buClr>
              <a:buSzPct val="90000"/>
              <a:buFont typeface="Arial" pitchFamily="34" charset="0"/>
              <a:buNone/>
              <a:defRPr sz="2646">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13466" indent="0">
              <a:buClr>
                <a:schemeClr val="tx1"/>
              </a:buClr>
              <a:buSzPct val="90000"/>
              <a:buFont typeface="Arial" pitchFamily="34" charset="0"/>
              <a:buNone/>
              <a:defRPr sz="2351">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419934" indent="0">
              <a:buClr>
                <a:schemeClr val="tx1"/>
              </a:buClr>
              <a:buSzPct val="90000"/>
              <a:buFont typeface="Arial" pitchFamily="34" charset="0"/>
              <a:buNone/>
              <a:defRPr sz="2058">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633401" indent="0">
              <a:buClr>
                <a:schemeClr val="tx1"/>
              </a:buClr>
              <a:buSzPct val="90000"/>
              <a:buFont typeface="Arial" pitchFamily="34" charset="0"/>
              <a:buNone/>
              <a:defRPr sz="176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801375" indent="0">
              <a:buClr>
                <a:schemeClr val="tx1"/>
              </a:buClr>
              <a:buSzPct val="90000"/>
              <a:buFont typeface="Arial" pitchFamily="34" charset="0"/>
              <a:buNone/>
              <a:defRPr sz="147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986905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7" y="3442098"/>
            <a:ext cx="7886700" cy="433965"/>
          </a:xfrm>
        </p:spPr>
        <p:txBody>
          <a:bodyPr/>
          <a:lstStyle>
            <a:lvl1pPr marL="0" indent="0">
              <a:buNone/>
              <a:defRPr sz="1800">
                <a:solidFill>
                  <a:schemeClr val="tx1">
                    <a:tint val="75000"/>
                  </a:schemeClr>
                </a:solidFill>
              </a:defRPr>
            </a:lvl1pPr>
            <a:lvl2pPr marL="342869" indent="0">
              <a:buNone/>
              <a:defRPr sz="1500">
                <a:solidFill>
                  <a:schemeClr val="tx1">
                    <a:tint val="75000"/>
                  </a:schemeClr>
                </a:solidFill>
              </a:defRPr>
            </a:lvl2pPr>
            <a:lvl3pPr marL="685739" indent="0">
              <a:buNone/>
              <a:defRPr sz="1350">
                <a:solidFill>
                  <a:schemeClr val="tx1">
                    <a:tint val="75000"/>
                  </a:schemeClr>
                </a:solidFill>
              </a:defRPr>
            </a:lvl3pPr>
            <a:lvl4pPr marL="1028607" indent="0">
              <a:buNone/>
              <a:defRPr sz="1200">
                <a:solidFill>
                  <a:schemeClr val="tx1">
                    <a:tint val="75000"/>
                  </a:schemeClr>
                </a:solidFill>
              </a:defRPr>
            </a:lvl4pPr>
            <a:lvl5pPr marL="1371476" indent="0">
              <a:buNone/>
              <a:defRPr sz="1200">
                <a:solidFill>
                  <a:schemeClr val="tx1">
                    <a:tint val="75000"/>
                  </a:schemeClr>
                </a:solidFill>
              </a:defRPr>
            </a:lvl5pPr>
            <a:lvl6pPr marL="1714345" indent="0">
              <a:buNone/>
              <a:defRPr sz="1200">
                <a:solidFill>
                  <a:schemeClr val="tx1">
                    <a:tint val="75000"/>
                  </a:schemeClr>
                </a:solidFill>
              </a:defRPr>
            </a:lvl6pPr>
            <a:lvl7pPr marL="2057215" indent="0">
              <a:buNone/>
              <a:defRPr sz="1200">
                <a:solidFill>
                  <a:schemeClr val="tx1">
                    <a:tint val="75000"/>
                  </a:schemeClr>
                </a:solidFill>
              </a:defRPr>
            </a:lvl7pPr>
            <a:lvl8pPr marL="2400084" indent="0">
              <a:buNone/>
              <a:defRPr sz="1200">
                <a:solidFill>
                  <a:schemeClr val="tx1">
                    <a:tint val="75000"/>
                  </a:schemeClr>
                </a:solidFill>
              </a:defRPr>
            </a:lvl8pPr>
            <a:lvl9pPr marL="274295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1" y="4767263"/>
            <a:ext cx="2057400" cy="273844"/>
          </a:xfrm>
          <a:prstGeom prst="rect">
            <a:avLst/>
          </a:prstGeom>
        </p:spPr>
        <p:txBody>
          <a:bodyPr/>
          <a:lstStyle/>
          <a:p>
            <a:fld id="{B2BD2D6F-1ACE-4863-BD29-BD3CF734C0D2}" type="datetime1">
              <a:rPr lang="en-US" smtClean="0"/>
              <a:t>3/24/2017</a:t>
            </a:fld>
            <a:endParaRPr lang="en-US" dirty="0"/>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r>
              <a:rPr lang="en-US" dirty="0"/>
              <a:t>Microsoft Confidential</a:t>
            </a:r>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F0B7588-F69F-4882-956B-443195828E3B}" type="slidenum">
              <a:rPr lang="en-US" smtClean="0"/>
              <a:t>‹#›</a:t>
            </a:fld>
            <a:endParaRPr lang="en-US" dirty="0"/>
          </a:p>
        </p:txBody>
      </p:sp>
    </p:spTree>
    <p:extLst>
      <p:ext uri="{BB962C8B-B14F-4D97-AF65-F5344CB8AC3E}">
        <p14:creationId xmlns:p14="http://schemas.microsoft.com/office/powerpoint/2010/main" val="299595362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9142703" cy="5143499"/>
          </a:xfrm>
          <a:prstGeom prst="rect">
            <a:avLst/>
          </a:prstGeom>
        </p:spPr>
      </p:pic>
      <p:sp>
        <p:nvSpPr>
          <p:cNvPr id="2" name="Title 1"/>
          <p:cNvSpPr>
            <a:spLocks noGrp="1"/>
          </p:cNvSpPr>
          <p:nvPr>
            <p:ph type="title" hasCustomPrompt="1"/>
          </p:nvPr>
        </p:nvSpPr>
        <p:spPr>
          <a:xfrm>
            <a:off x="201930" y="201724"/>
            <a:ext cx="5378549" cy="1034617"/>
          </a:xfrm>
          <a:noFill/>
        </p:spPr>
        <p:txBody>
          <a:bodyPr tIns="91413" bIns="91413" anchor="t" anchorCtr="0"/>
          <a:lstStyle>
            <a:lvl1pPr>
              <a:defRPr sz="6470"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0398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816737"/>
            <a:ext cx="8363938" cy="1131079"/>
          </a:xfrm>
          <a:prstGeom prst="rect">
            <a:avLst/>
          </a:prstGeom>
        </p:spPr>
        <p:txBody>
          <a:bodyPr/>
          <a:lstStyle>
            <a:lvl1pPr marL="0" indent="0">
              <a:spcBef>
                <a:spcPts val="1800"/>
              </a:spcBef>
              <a:buNone/>
              <a:defRPr sz="285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31" indent="0">
              <a:buNone/>
              <a:defRPr sz="1200">
                <a:gradFill>
                  <a:gsLst>
                    <a:gs pos="100000">
                      <a:schemeClr val="tx1"/>
                    </a:gs>
                    <a:gs pos="6000">
                      <a:schemeClr val="tx1"/>
                    </a:gs>
                  </a:gsLst>
                  <a:lin ang="5400000" scaled="0"/>
                </a:gradFill>
              </a:defRPr>
            </a:lvl3pPr>
            <a:lvl4pPr marL="342900" indent="0">
              <a:buNone/>
              <a:defRPr sz="900">
                <a:gradFill>
                  <a:gsLst>
                    <a:gs pos="100000">
                      <a:schemeClr val="tx1"/>
                    </a:gs>
                    <a:gs pos="6000">
                      <a:schemeClr val="tx1"/>
                    </a:gs>
                  </a:gsLst>
                  <a:lin ang="5400000" scaled="0"/>
                </a:gradFill>
              </a:defRPr>
            </a:lvl4pPr>
            <a:lvl5pPr marL="520304" indent="0">
              <a:buNone/>
              <a:defRPr sz="75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43068482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8929984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4"/>
            <a:ext cx="8740142" cy="1660519"/>
          </a:xfrm>
          <a:prstGeom prst="rect">
            <a:avLst/>
          </a:prstGeom>
        </p:spPr>
        <p:txBody>
          <a:bodyPr/>
          <a:lstStyle>
            <a:lvl1pPr marL="0" indent="0">
              <a:buClr>
                <a:schemeClr val="tx1"/>
              </a:buClr>
              <a:buSzPct val="90000"/>
              <a:buFont typeface="Arial" pitchFamily="34" charset="0"/>
              <a:buNone/>
              <a:defRPr sz="2646">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13486"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419972" indent="0">
              <a:buClr>
                <a:schemeClr val="tx1"/>
              </a:buClr>
              <a:buSzPct val="90000"/>
              <a:buFont typeface="Arial" pitchFamily="34" charset="0"/>
              <a:buNone/>
              <a:defRPr sz="2058">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633458" indent="0">
              <a:buClr>
                <a:schemeClr val="tx1"/>
              </a:buClr>
              <a:buSzPct val="90000"/>
              <a:buFont typeface="Arial" pitchFamily="34" charset="0"/>
              <a:buNone/>
              <a:defRPr sz="176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801447" indent="0">
              <a:buClr>
                <a:schemeClr val="tx1"/>
              </a:buClr>
              <a:buSzPct val="90000"/>
              <a:buFont typeface="Arial" pitchFamily="34" charset="0"/>
              <a:buNone/>
              <a:defRPr sz="147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219237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725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1327293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57250"/>
          </a:xfrm>
          <a:prstGeom prst="rect">
            <a:avLst/>
          </a:prstGeom>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01934" y="1561962"/>
            <a:ext cx="2877524" cy="2689656"/>
          </a:xfrm>
          <a:prstGeom prst="rect">
            <a:avLst/>
          </a:prstGeom>
          <a:solidFill>
            <a:schemeClr val="accent2"/>
          </a:solidFill>
        </p:spPr>
        <p:txBody>
          <a:bodyPr wrap="square" tIns="146304" bIns="146304">
            <a:noAutofit/>
          </a:bodyPr>
          <a:lstStyle>
            <a:lvl1pPr marL="0" indent="0">
              <a:spcBef>
                <a:spcPts val="675"/>
              </a:spcBef>
              <a:buClr>
                <a:schemeClr val="tx1"/>
              </a:buClr>
              <a:buFont typeface="Wingdings" pitchFamily="2" charset="2"/>
              <a:buNone/>
              <a:defRPr sz="2206">
                <a:solidFill>
                  <a:schemeClr val="bg1"/>
                </a:solidFill>
              </a:defRPr>
            </a:lvl1pPr>
            <a:lvl2pPr marL="0" indent="0">
              <a:spcBef>
                <a:spcPts val="596"/>
              </a:spcBef>
              <a:buNone/>
              <a:defRPr sz="1103">
                <a:solidFill>
                  <a:schemeClr val="bg1"/>
                </a:solidFill>
              </a:defRPr>
            </a:lvl2pPr>
            <a:lvl3pPr marL="127771" indent="0">
              <a:buNone/>
              <a:tabLst/>
              <a:defRPr sz="1103">
                <a:solidFill>
                  <a:schemeClr val="bg1"/>
                </a:solidFill>
              </a:defRPr>
            </a:lvl3pPr>
            <a:lvl4pPr marL="253790" indent="0">
              <a:buNone/>
              <a:defRPr>
                <a:solidFill>
                  <a:schemeClr val="bg1"/>
                </a:solidFill>
              </a:defRPr>
            </a:lvl4pPr>
            <a:lvl5pPr marL="37805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3118695" y="1561962"/>
            <a:ext cx="2877524" cy="2689656"/>
          </a:xfrm>
          <a:prstGeom prst="rect">
            <a:avLst/>
          </a:prstGeom>
          <a:solidFill>
            <a:schemeClr val="accent3"/>
          </a:solidFill>
          <a:ln>
            <a:noFill/>
          </a:ln>
        </p:spPr>
        <p:txBody>
          <a:bodyPr wrap="square" tIns="146304" bIns="146304">
            <a:noAutofit/>
          </a:bodyPr>
          <a:lstStyle>
            <a:lvl1pPr marL="0" indent="0">
              <a:spcBef>
                <a:spcPts val="675"/>
              </a:spcBef>
              <a:buClr>
                <a:schemeClr val="tx1"/>
              </a:buClr>
              <a:buFont typeface="Wingdings" pitchFamily="2" charset="2"/>
              <a:buNone/>
              <a:defRPr sz="2206">
                <a:solidFill>
                  <a:schemeClr val="tx1"/>
                </a:solidFill>
              </a:defRPr>
            </a:lvl1pPr>
            <a:lvl2pPr marL="0" indent="0">
              <a:spcBef>
                <a:spcPts val="596"/>
              </a:spcBef>
              <a:buNone/>
              <a:defRPr sz="1103">
                <a:solidFill>
                  <a:schemeClr val="tx1"/>
                </a:solidFill>
              </a:defRPr>
            </a:lvl2pPr>
            <a:lvl3pPr marL="127771" indent="0">
              <a:buNone/>
              <a:tabLst/>
              <a:defRPr sz="1103">
                <a:solidFill>
                  <a:schemeClr val="tx1"/>
                </a:solidFill>
              </a:defRPr>
            </a:lvl3pPr>
            <a:lvl4pPr marL="253790" indent="0">
              <a:buNone/>
              <a:defRPr>
                <a:solidFill>
                  <a:schemeClr val="tx1"/>
                </a:solidFill>
              </a:defRPr>
            </a:lvl4pPr>
            <a:lvl5pPr marL="37805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6033267" y="1561962"/>
            <a:ext cx="2911140" cy="2689656"/>
          </a:xfrm>
          <a:prstGeom prst="rect">
            <a:avLst/>
          </a:prstGeom>
          <a:solidFill>
            <a:schemeClr val="accent1"/>
          </a:solidFill>
        </p:spPr>
        <p:txBody>
          <a:bodyPr wrap="square" tIns="146304" bIns="146304">
            <a:noAutofit/>
          </a:bodyPr>
          <a:lstStyle>
            <a:lvl1pPr marL="0" indent="0">
              <a:spcBef>
                <a:spcPts val="675"/>
              </a:spcBef>
              <a:buClr>
                <a:schemeClr val="tx1"/>
              </a:buClr>
              <a:buFont typeface="Wingdings" pitchFamily="2" charset="2"/>
              <a:buNone/>
              <a:defRPr sz="2206">
                <a:solidFill>
                  <a:schemeClr val="bg1"/>
                </a:solidFill>
              </a:defRPr>
            </a:lvl1pPr>
            <a:lvl2pPr marL="0" indent="0">
              <a:spcBef>
                <a:spcPts val="596"/>
              </a:spcBef>
              <a:buNone/>
              <a:defRPr sz="1103">
                <a:solidFill>
                  <a:schemeClr val="bg1"/>
                </a:solidFill>
              </a:defRPr>
            </a:lvl2pPr>
            <a:lvl3pPr marL="127771" indent="0">
              <a:buNone/>
              <a:tabLst/>
              <a:defRPr sz="1103">
                <a:solidFill>
                  <a:schemeClr val="bg1"/>
                </a:solidFill>
              </a:defRPr>
            </a:lvl3pPr>
            <a:lvl4pPr marL="253790" indent="0">
              <a:buNone/>
              <a:defRPr>
                <a:solidFill>
                  <a:schemeClr val="bg1"/>
                </a:solidFill>
              </a:defRPr>
            </a:lvl4pPr>
            <a:lvl5pPr marL="378059"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842409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76B472-C50B-4546-B6FD-99E63953F110}" type="datetimeFigureOut">
              <a:rPr lang="en-US" smtClean="0"/>
              <a:t>3/24/2017</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1927708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816737"/>
            <a:ext cx="8363938" cy="1131079"/>
          </a:xfrm>
          <a:prstGeom prst="rect">
            <a:avLst/>
          </a:prstGeom>
        </p:spPr>
        <p:txBody>
          <a:bodyPr/>
          <a:lstStyle>
            <a:lvl1pPr marL="0" indent="0">
              <a:spcBef>
                <a:spcPts val="1800"/>
              </a:spcBef>
              <a:buNone/>
              <a:defRPr sz="285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31" indent="0">
              <a:buNone/>
              <a:defRPr sz="1200">
                <a:gradFill>
                  <a:gsLst>
                    <a:gs pos="100000">
                      <a:schemeClr val="tx1"/>
                    </a:gs>
                    <a:gs pos="6000">
                      <a:schemeClr val="tx1"/>
                    </a:gs>
                  </a:gsLst>
                  <a:lin ang="5400000" scaled="0"/>
                </a:gradFill>
              </a:defRPr>
            </a:lvl3pPr>
            <a:lvl4pPr marL="342900" indent="0">
              <a:buNone/>
              <a:defRPr sz="900">
                <a:gradFill>
                  <a:gsLst>
                    <a:gs pos="100000">
                      <a:schemeClr val="tx1"/>
                    </a:gs>
                    <a:gs pos="6000">
                      <a:schemeClr val="tx1"/>
                    </a:gs>
                  </a:gsLst>
                  <a:lin ang="5400000" scaled="0"/>
                </a:gradFill>
              </a:defRPr>
            </a:lvl4pPr>
            <a:lvl5pPr marL="520304" indent="0">
              <a:buNone/>
              <a:defRPr sz="75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381192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image" Target="../media/image1.jpeg"/><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600"/>
            <a:ext cx="8229600" cy="85725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200150"/>
            <a:ext cx="8229600" cy="34290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12ED7FD-B62D-45E0-9FE6-5369AB61B87C}" type="slidenum">
              <a:rPr lang="en-US" smtClean="0"/>
              <a:t>‹#›</a:t>
            </a:fld>
            <a:endParaRPr lang="en-US"/>
          </a:p>
        </p:txBody>
      </p:sp>
      <p:pic>
        <p:nvPicPr>
          <p:cNvPr id="7" name="Picture 6"/>
          <p:cNvPicPr>
            <a:picLocks noChangeAspect="1"/>
          </p:cNvPicPr>
          <p:nvPr userDrawn="1"/>
        </p:nvPicPr>
        <p:blipFill rotWithShape="1">
          <a:blip r:embed="rId11" cstate="print">
            <a:extLst>
              <a:ext uri="{28A0092B-C50C-407E-A947-70E740481C1C}">
                <a14:useLocalDpi xmlns:a14="http://schemas.microsoft.com/office/drawing/2010/main" val="0"/>
              </a:ext>
            </a:extLst>
          </a:blip>
          <a:srcRect t="32222" b="36667"/>
          <a:stretch/>
        </p:blipFill>
        <p:spPr>
          <a:xfrm>
            <a:off x="7772400" y="4767263"/>
            <a:ext cx="1295400" cy="268676"/>
          </a:xfrm>
          <a:prstGeom prst="rect">
            <a:avLst/>
          </a:prstGeom>
        </p:spPr>
      </p:pic>
    </p:spTree>
    <p:extLst>
      <p:ext uri="{BB962C8B-B14F-4D97-AF65-F5344CB8AC3E}">
        <p14:creationId xmlns:p14="http://schemas.microsoft.com/office/powerpoint/2010/main" val="2002532571"/>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9" r:id="rId5"/>
    <p:sldLayoutId id="2147483710" r:id="rId6"/>
    <p:sldLayoutId id="2147483712" r:id="rId7"/>
    <p:sldLayoutId id="2147483726" r:id="rId8"/>
    <p:sldLayoutId id="2147483758" r:id="rId9"/>
  </p:sldLayoutIdLst>
  <p:txStyles>
    <p:titleStyle>
      <a:lvl1pPr algn="l" defTabSz="914378" rtl="0" eaLnBrk="1" latinLnBrk="0" hangingPunct="1">
        <a:spcBef>
          <a:spcPct val="0"/>
        </a:spcBef>
        <a:buNone/>
        <a:defRPr sz="3200" kern="1200">
          <a:solidFill>
            <a:schemeClr val="tx1">
              <a:lumMod val="85000"/>
              <a:lumOff val="15000"/>
            </a:schemeClr>
          </a:solidFill>
          <a:latin typeface="+mj-lt"/>
          <a:ea typeface="Tahoma" pitchFamily="34" charset="0"/>
          <a:cs typeface="Tahoma" pitchFamily="34" charset="0"/>
        </a:defRPr>
      </a:lvl1pPr>
    </p:titleStyle>
    <p:bodyStyle>
      <a:lvl1pPr marL="342892" indent="-342892" algn="l" defTabSz="914378"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1pPr>
      <a:lvl2pPr marL="742931" indent="-285743" algn="l" defTabSz="914378"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2pPr>
      <a:lvl3pPr marL="1142972" indent="-228594" algn="l" defTabSz="914378" rtl="0" eaLnBrk="1" latinLnBrk="0" hangingPunct="1">
        <a:spcBef>
          <a:spcPct val="20000"/>
        </a:spcBef>
        <a:buFont typeface="Arial" pitchFamily="34" charset="0"/>
        <a:buChar char="•"/>
        <a:defRPr sz="1800" kern="1200">
          <a:solidFill>
            <a:schemeClr val="tx1">
              <a:lumMod val="75000"/>
              <a:lumOff val="25000"/>
            </a:schemeClr>
          </a:solidFill>
          <a:latin typeface="+mj-lt"/>
          <a:ea typeface="+mn-ea"/>
          <a:cs typeface="+mn-cs"/>
        </a:defRPr>
      </a:lvl3pPr>
      <a:lvl4pPr marL="1600160" indent="-228594" algn="l" defTabSz="914378"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4pPr>
      <a:lvl5pPr marL="2057348" indent="-228594" algn="l" defTabSz="914378"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276B472-C50B-4546-B6FD-99E63953F110}" type="datetimeFigureOut">
              <a:rPr lang="en-US" smtClean="0"/>
              <a:t>3/24/2017</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12ED7FD-B62D-45E0-9FE6-5369AB61B87C}" type="slidenum">
              <a:rPr lang="en-US" smtClean="0"/>
              <a:t>‹#›</a:t>
            </a:fld>
            <a:endParaRPr lang="en-US"/>
          </a:p>
        </p:txBody>
      </p:sp>
      <p:pic>
        <p:nvPicPr>
          <p:cNvPr id="10" name="Picture 9"/>
          <p:cNvPicPr>
            <a:picLocks noChangeAspect="1"/>
          </p:cNvPicPr>
          <p:nvPr userDrawn="1"/>
        </p:nvPicPr>
        <p:blipFill rotWithShape="1">
          <a:blip r:embed="rId20" cstate="print">
            <a:extLst>
              <a:ext uri="{28A0092B-C50C-407E-A947-70E740481C1C}">
                <a14:useLocalDpi xmlns:a14="http://schemas.microsoft.com/office/drawing/2010/main" val="0"/>
              </a:ext>
            </a:extLst>
          </a:blip>
          <a:srcRect t="32222" b="36667"/>
          <a:stretch/>
        </p:blipFill>
        <p:spPr>
          <a:xfrm>
            <a:off x="7861300" y="4767263"/>
            <a:ext cx="1295400" cy="268676"/>
          </a:xfrm>
          <a:prstGeom prst="rect">
            <a:avLst/>
          </a:prstGeom>
        </p:spPr>
      </p:pic>
    </p:spTree>
    <p:extLst>
      <p:ext uri="{BB962C8B-B14F-4D97-AF65-F5344CB8AC3E}">
        <p14:creationId xmlns:p14="http://schemas.microsoft.com/office/powerpoint/2010/main" val="351020867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649" r:id="rId12"/>
    <p:sldLayoutId id="2147483654" r:id="rId13"/>
    <p:sldLayoutId id="2147483680" r:id="rId14"/>
    <p:sldLayoutId id="2147483663" r:id="rId15"/>
    <p:sldLayoutId id="2147483681" r:id="rId16"/>
    <p:sldLayoutId id="2147483697" r:id="rId17"/>
    <p:sldLayoutId id="2147483698"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9278182" y="-22645"/>
            <a:ext cx="724700" cy="4263445"/>
            <a:chOff x="12618967" y="-30794"/>
            <a:chExt cx="985642" cy="5797759"/>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685647" fontAlgn="base">
                  <a:lnSpc>
                    <a:spcPct val="100000"/>
                  </a:lnSpc>
                  <a:spcBef>
                    <a:spcPct val="0"/>
                  </a:spcBef>
                  <a:spcAft>
                    <a:spcPct val="0"/>
                  </a:spcAft>
                </a:pPr>
                <a:r>
                  <a:rPr lang="en-US" sz="368" dirty="0">
                    <a:gradFill>
                      <a:gsLst>
                        <a:gs pos="7965">
                          <a:srgbClr val="000000"/>
                        </a:gs>
                        <a:gs pos="28319">
                          <a:srgbClr val="000000"/>
                        </a:gs>
                      </a:gsLst>
                      <a:lin ang="5400000" scaled="0"/>
                    </a:gradFill>
                    <a:ea typeface="Segoe UI" pitchFamily="34" charset="0"/>
                    <a:cs typeface="Segoe UI" pitchFamily="34" charset="0"/>
                  </a:rPr>
                  <a:t>R:</a:t>
                </a:r>
                <a:r>
                  <a:rPr lang="en-US" sz="368"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368"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685647" fontAlgn="base">
                  <a:lnSpc>
                    <a:spcPct val="100000"/>
                  </a:lnSpc>
                  <a:spcBef>
                    <a:spcPct val="0"/>
                  </a:spcBef>
                  <a:spcAft>
                    <a:spcPct val="0"/>
                  </a:spcAft>
                </a:pPr>
                <a:r>
                  <a:rPr lang="en-US" sz="368"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685647" fontAlgn="base">
                  <a:lnSpc>
                    <a:spcPct val="100000"/>
                  </a:lnSpc>
                  <a:spcBef>
                    <a:spcPct val="0"/>
                  </a:spcBef>
                  <a:spcAft>
                    <a:spcPct val="0"/>
                  </a:spcAft>
                </a:pPr>
                <a:r>
                  <a:rPr lang="en-US" sz="368" dirty="0">
                    <a:gradFill>
                      <a:gsLst>
                        <a:gs pos="92035">
                          <a:srgbClr val="505050"/>
                        </a:gs>
                        <a:gs pos="27000">
                          <a:srgbClr val="505050"/>
                        </a:gs>
                      </a:gsLst>
                      <a:lin ang="5400000" scaled="0"/>
                    </a:gradFill>
                    <a:ea typeface="Segoe UI" pitchFamily="34" charset="0"/>
                    <a:cs typeface="Segoe UI" pitchFamily="34" charset="0"/>
                  </a:rPr>
                  <a:t>R:</a:t>
                </a:r>
                <a:r>
                  <a:rPr lang="en-US" sz="368"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368"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685647" fontAlgn="base">
                  <a:lnSpc>
                    <a:spcPct val="100000"/>
                  </a:lnSpc>
                  <a:spcBef>
                    <a:spcPct val="0"/>
                  </a:spcBef>
                  <a:spcAft>
                    <a:spcPct val="0"/>
                  </a:spcAft>
                </a:pPr>
                <a:r>
                  <a:rPr lang="en-US" sz="368" dirty="0">
                    <a:gradFill>
                      <a:gsLst>
                        <a:gs pos="0">
                          <a:srgbClr val="FFFFFF"/>
                        </a:gs>
                        <a:gs pos="100000">
                          <a:srgbClr val="FFFFFF"/>
                        </a:gs>
                      </a:gsLst>
                      <a:lin ang="5400000" scaled="0"/>
                    </a:gradFill>
                    <a:ea typeface="Segoe UI" pitchFamily="34" charset="0"/>
                    <a:cs typeface="Segoe UI" pitchFamily="34" charset="0"/>
                  </a:rPr>
                  <a:t>R:</a:t>
                </a:r>
                <a:r>
                  <a:rPr lang="en-US" sz="368" baseline="0" dirty="0">
                    <a:gradFill>
                      <a:gsLst>
                        <a:gs pos="0">
                          <a:srgbClr val="FFFFFF"/>
                        </a:gs>
                        <a:gs pos="100000">
                          <a:srgbClr val="FFFFFF"/>
                        </a:gs>
                      </a:gsLst>
                      <a:lin ang="5400000" scaled="0"/>
                    </a:gradFill>
                    <a:ea typeface="Segoe UI" pitchFamily="34" charset="0"/>
                    <a:cs typeface="Segoe UI" pitchFamily="34" charset="0"/>
                  </a:rPr>
                  <a:t>0 G:32 B:80</a:t>
                </a:r>
                <a:endParaRPr lang="en-US" sz="368"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685647" rtl="0" eaLnBrk="1" fontAlgn="base" latinLnBrk="0" hangingPunct="1">
                  <a:lnSpc>
                    <a:spcPct val="100000"/>
                  </a:lnSpc>
                  <a:spcBef>
                    <a:spcPct val="0"/>
                  </a:spcBef>
                  <a:spcAft>
                    <a:spcPct val="0"/>
                  </a:spcAft>
                </a:pPr>
                <a:r>
                  <a:rPr lang="en-US" sz="368"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685647" rtl="0" eaLnBrk="1" fontAlgn="base" latinLnBrk="0" hangingPunct="1">
                  <a:lnSpc>
                    <a:spcPct val="100000"/>
                  </a:lnSpc>
                  <a:spcBef>
                    <a:spcPct val="0"/>
                  </a:spcBef>
                  <a:spcAft>
                    <a:spcPct val="0"/>
                  </a:spcAft>
                </a:pPr>
                <a:r>
                  <a:rPr lang="en-US" sz="368"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685647" fontAlgn="base">
                  <a:lnSpc>
                    <a:spcPct val="100000"/>
                  </a:lnSpc>
                  <a:spcBef>
                    <a:spcPct val="0"/>
                  </a:spcBef>
                  <a:spcAft>
                    <a:spcPct val="0"/>
                  </a:spcAft>
                </a:pPr>
                <a:r>
                  <a:rPr lang="en-US" sz="368" dirty="0">
                    <a:gradFill>
                      <a:gsLst>
                        <a:gs pos="2092">
                          <a:srgbClr val="F8F8F8"/>
                        </a:gs>
                        <a:gs pos="10042">
                          <a:srgbClr val="F8F8F8"/>
                        </a:gs>
                      </a:gsLst>
                      <a:lin ang="5400000" scaled="0"/>
                    </a:gradFill>
                    <a:ea typeface="Segoe UI" pitchFamily="34" charset="0"/>
                    <a:cs typeface="Segoe UI" pitchFamily="34" charset="0"/>
                  </a:rPr>
                  <a:t>R:</a:t>
                </a:r>
                <a:r>
                  <a:rPr lang="en-US" sz="368"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368"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57242" y="226928"/>
              <a:ext cx="905089"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7480" y="4197341"/>
              <a:ext cx="2705674" cy="389645"/>
            </a:xfrm>
            <a:prstGeom prst="rect">
              <a:avLst/>
            </a:prstGeom>
            <a:noFill/>
          </p:spPr>
          <p:txBody>
            <a:bodyPr wrap="none" lIns="0" tIns="91440" rIns="182880" bIns="91440" rtlCol="0">
              <a:spAutoFit/>
            </a:bodyPr>
            <a:lstStyle/>
            <a:p>
              <a:pPr>
                <a:lnSpc>
                  <a:spcPct val="90000"/>
                </a:lnSpc>
                <a:spcAft>
                  <a:spcPts val="441"/>
                </a:spcAft>
              </a:pPr>
              <a:r>
                <a:rPr lang="en-US" sz="735" dirty="0">
                  <a:gradFill>
                    <a:gsLst>
                      <a:gs pos="2917">
                        <a:schemeClr val="tx1"/>
                      </a:gs>
                      <a:gs pos="30000">
                        <a:schemeClr val="tx1"/>
                      </a:gs>
                    </a:gsLst>
                    <a:lin ang="5400000" scaled="0"/>
                  </a:gradFill>
                </a:rPr>
                <a:t>Secondary colors (use only when</a:t>
              </a:r>
              <a:r>
                <a:rPr lang="en-US" sz="735" baseline="0" dirty="0">
                  <a:gradFill>
                    <a:gsLst>
                      <a:gs pos="2917">
                        <a:schemeClr val="tx1"/>
                      </a:gs>
                      <a:gs pos="30000">
                        <a:schemeClr val="tx1"/>
                      </a:gs>
                    </a:gsLst>
                    <a:lin ang="5400000" scaled="0"/>
                  </a:gradFill>
                </a:rPr>
                <a:t> necessary)</a:t>
              </a:r>
              <a:endParaRPr lang="en-US" sz="735"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394364520"/>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4985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390627" y="773329"/>
            <a:ext cx="8366320" cy="1151854"/>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864168"/>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Lst>
  <p:transition>
    <p:fade/>
  </p:transition>
  <p:txStyles>
    <p:titleStyle>
      <a:lvl1pPr algn="l" defTabSz="685772" rtl="0" eaLnBrk="1" latinLnBrk="0" hangingPunct="1">
        <a:lnSpc>
          <a:spcPct val="90000"/>
        </a:lnSpc>
        <a:spcBef>
          <a:spcPct val="0"/>
        </a:spcBef>
        <a:buNone/>
        <a:defRPr lang="en-US" sz="36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94" marR="0" indent="-254794" algn="l" defTabSz="685772" rtl="0" eaLnBrk="1" fontAlgn="auto" latinLnBrk="0" hangingPunct="1">
        <a:lnSpc>
          <a:spcPct val="90000"/>
        </a:lnSpc>
        <a:spcBef>
          <a:spcPct val="20000"/>
        </a:spcBef>
        <a:spcAft>
          <a:spcPts val="0"/>
        </a:spcAft>
        <a:buClrTx/>
        <a:buSzPct val="90000"/>
        <a:buFont typeface="Arial" pitchFamily="34" charset="0"/>
        <a:buChar char="•"/>
        <a:tabLst/>
        <a:defRPr sz="2850" kern="1200" spc="-53" baseline="0">
          <a:gradFill>
            <a:gsLst>
              <a:gs pos="1250">
                <a:schemeClr val="tx1"/>
              </a:gs>
              <a:gs pos="100000">
                <a:schemeClr val="tx1"/>
              </a:gs>
            </a:gsLst>
            <a:lin ang="5400000" scaled="0"/>
          </a:gradFill>
          <a:latin typeface="+mj-lt"/>
          <a:ea typeface="+mn-ea"/>
          <a:cs typeface="+mn-cs"/>
        </a:defRPr>
      </a:lvl1pPr>
      <a:lvl2pPr marL="429816" marR="0" indent="-175022" algn="l" defTabSz="685772"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5988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598885" algn="l"/>
        </a:tabLst>
        <a:defRPr sz="1200" kern="1200" spc="0" baseline="0">
          <a:gradFill>
            <a:gsLst>
              <a:gs pos="1250">
                <a:schemeClr val="tx1"/>
              </a:gs>
              <a:gs pos="100000">
                <a:schemeClr val="tx1"/>
              </a:gs>
            </a:gsLst>
            <a:lin ang="5400000" scaled="0"/>
          </a:gradFill>
          <a:latin typeface="+mn-lt"/>
          <a:ea typeface="+mn-ea"/>
          <a:cs typeface="+mn-cs"/>
        </a:defRPr>
      </a:lvl3pPr>
      <a:lvl4pPr marL="772716" marR="0" indent="-173831" algn="l" defTabSz="685772" rtl="0" eaLnBrk="1" fontAlgn="auto" latinLnBrk="0" hangingPunct="1">
        <a:lnSpc>
          <a:spcPct val="90000"/>
        </a:lnSpc>
        <a:spcBef>
          <a:spcPct val="20000"/>
        </a:spcBef>
        <a:spcAft>
          <a:spcPts val="0"/>
        </a:spcAft>
        <a:buClrTx/>
        <a:buSzPct val="90000"/>
        <a:buFont typeface="Wingdings" pitchFamily="2" charset="2"/>
        <a:buChar char=""/>
        <a:tabLst/>
        <a:defRPr sz="900" kern="1200" spc="0" baseline="0">
          <a:gradFill>
            <a:gsLst>
              <a:gs pos="1250">
                <a:schemeClr val="tx1"/>
              </a:gs>
              <a:gs pos="100000">
                <a:schemeClr val="tx1"/>
              </a:gs>
            </a:gsLst>
            <a:lin ang="5400000" scaled="0"/>
          </a:gradFill>
          <a:latin typeface="+mn-lt"/>
          <a:ea typeface="+mn-ea"/>
          <a:cs typeface="+mn-cs"/>
        </a:defRPr>
      </a:lvl4pPr>
      <a:lvl5pPr marL="941785" marR="0" indent="-169069" algn="l" defTabSz="685772" rtl="0" eaLnBrk="1" fontAlgn="auto" latinLnBrk="0" hangingPunct="1">
        <a:lnSpc>
          <a:spcPct val="90000"/>
        </a:lnSpc>
        <a:spcBef>
          <a:spcPct val="20000"/>
        </a:spcBef>
        <a:spcAft>
          <a:spcPts val="0"/>
        </a:spcAft>
        <a:buClrTx/>
        <a:buSzPct val="90000"/>
        <a:buFont typeface="Wingdings" pitchFamily="2" charset="2"/>
        <a:buChar char=""/>
        <a:tabLst>
          <a:tab pos="941785" algn="l"/>
        </a:tabLst>
        <a:defRPr sz="750" kern="1200" spc="0" baseline="0">
          <a:gradFill>
            <a:gsLst>
              <a:gs pos="1250">
                <a:schemeClr val="tx1"/>
              </a:gs>
              <a:gs pos="100000">
                <a:schemeClr val="tx1"/>
              </a:gs>
            </a:gsLst>
            <a:lin ang="5400000" scaled="0"/>
          </a:gradFill>
          <a:latin typeface="+mn-lt"/>
          <a:ea typeface="+mn-ea"/>
          <a:cs typeface="+mn-cs"/>
        </a:defRPr>
      </a:lvl5pPr>
      <a:lvl6pPr marL="188587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61"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47"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34" indent="-171443" algn="l" defTabSz="68577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2" rtl="0" eaLnBrk="1" latinLnBrk="0" hangingPunct="1">
        <a:defRPr sz="1350" kern="1200">
          <a:solidFill>
            <a:schemeClr val="tx1"/>
          </a:solidFill>
          <a:latin typeface="+mn-lt"/>
          <a:ea typeface="+mn-ea"/>
          <a:cs typeface="+mn-cs"/>
        </a:defRPr>
      </a:lvl1pPr>
      <a:lvl2pPr marL="342887" algn="l" defTabSz="685772" rtl="0" eaLnBrk="1" latinLnBrk="0" hangingPunct="1">
        <a:defRPr sz="1350" kern="1200">
          <a:solidFill>
            <a:schemeClr val="tx1"/>
          </a:solidFill>
          <a:latin typeface="+mn-lt"/>
          <a:ea typeface="+mn-ea"/>
          <a:cs typeface="+mn-cs"/>
        </a:defRPr>
      </a:lvl2pPr>
      <a:lvl3pPr marL="685772" algn="l" defTabSz="685772" rtl="0" eaLnBrk="1" latinLnBrk="0" hangingPunct="1">
        <a:defRPr sz="1350" kern="1200">
          <a:solidFill>
            <a:schemeClr val="tx1"/>
          </a:solidFill>
          <a:latin typeface="+mn-lt"/>
          <a:ea typeface="+mn-ea"/>
          <a:cs typeface="+mn-cs"/>
        </a:defRPr>
      </a:lvl3pPr>
      <a:lvl4pPr marL="1028659" algn="l" defTabSz="685772" rtl="0" eaLnBrk="1" latinLnBrk="0" hangingPunct="1">
        <a:defRPr sz="1350" kern="1200">
          <a:solidFill>
            <a:schemeClr val="tx1"/>
          </a:solidFill>
          <a:latin typeface="+mn-lt"/>
          <a:ea typeface="+mn-ea"/>
          <a:cs typeface="+mn-cs"/>
        </a:defRPr>
      </a:lvl4pPr>
      <a:lvl5pPr marL="1371545" algn="l" defTabSz="685772" rtl="0" eaLnBrk="1" latinLnBrk="0" hangingPunct="1">
        <a:defRPr sz="1350" kern="1200">
          <a:solidFill>
            <a:schemeClr val="tx1"/>
          </a:solidFill>
          <a:latin typeface="+mn-lt"/>
          <a:ea typeface="+mn-ea"/>
          <a:cs typeface="+mn-cs"/>
        </a:defRPr>
      </a:lvl5pPr>
      <a:lvl6pPr marL="1714432" algn="l" defTabSz="685772" rtl="0" eaLnBrk="1" latinLnBrk="0" hangingPunct="1">
        <a:defRPr sz="1350" kern="1200">
          <a:solidFill>
            <a:schemeClr val="tx1"/>
          </a:solidFill>
          <a:latin typeface="+mn-lt"/>
          <a:ea typeface="+mn-ea"/>
          <a:cs typeface="+mn-cs"/>
        </a:defRPr>
      </a:lvl6pPr>
      <a:lvl7pPr marL="2057318" algn="l" defTabSz="685772" rtl="0" eaLnBrk="1" latinLnBrk="0" hangingPunct="1">
        <a:defRPr sz="1350" kern="1200">
          <a:solidFill>
            <a:schemeClr val="tx1"/>
          </a:solidFill>
          <a:latin typeface="+mn-lt"/>
          <a:ea typeface="+mn-ea"/>
          <a:cs typeface="+mn-cs"/>
        </a:defRPr>
      </a:lvl7pPr>
      <a:lvl8pPr marL="2400204" algn="l" defTabSz="685772" rtl="0" eaLnBrk="1" latinLnBrk="0" hangingPunct="1">
        <a:defRPr sz="1350" kern="1200">
          <a:solidFill>
            <a:schemeClr val="tx1"/>
          </a:solidFill>
          <a:latin typeface="+mn-lt"/>
          <a:ea typeface="+mn-ea"/>
          <a:cs typeface="+mn-cs"/>
        </a:defRPr>
      </a:lvl8pPr>
      <a:lvl9pPr marL="2743091" algn="l" defTabSz="68577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Ewald.Hofman@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aka.ms/vstsmeetup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aka.ms/danpink"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customXml" Target="../../customXml/item10.xml"/></Relationships>
</file>

<file path=ppt/slides/_rels/slide3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41.emf"/><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4.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hyperlink" Target="http://aka.ms/vstsmeetups" TargetMode="External"/><Relationship Id="rId2" Type="http://schemas.openxmlformats.org/officeDocument/2006/relationships/hyperlink" Target="mailto:Ewald.Hofman@microsoft.co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1431626"/>
            <a:ext cx="7017696" cy="1101725"/>
          </a:xfrm>
        </p:spPr>
        <p:txBody>
          <a:bodyPr/>
          <a:lstStyle/>
          <a:p>
            <a:r>
              <a:rPr lang="en-US">
                <a:solidFill>
                  <a:schemeClr val="accent4">
                    <a:lumMod val="75000"/>
                  </a:schemeClr>
                </a:solidFill>
              </a:rPr>
              <a:t>Agile </a:t>
            </a:r>
            <a:r>
              <a:rPr lang="en-US" dirty="0">
                <a:solidFill>
                  <a:schemeClr val="accent4">
                    <a:lumMod val="75000"/>
                  </a:schemeClr>
                </a:solidFill>
              </a:rPr>
              <a:t>@ Microsoft</a:t>
            </a:r>
            <a:br>
              <a:rPr lang="en-US" dirty="0">
                <a:solidFill>
                  <a:schemeClr val="accent4">
                    <a:lumMod val="75000"/>
                  </a:schemeClr>
                </a:solidFill>
              </a:rPr>
            </a:br>
            <a:r>
              <a:rPr lang="en-US" sz="2400" i="1" dirty="0">
                <a:solidFill>
                  <a:schemeClr val="accent4">
                    <a:lumMod val="75000"/>
                  </a:schemeClr>
                </a:solidFill>
              </a:rPr>
              <a:t>How we built a DevOps culture and process</a:t>
            </a:r>
            <a:endParaRPr lang="en-US" i="1" dirty="0">
              <a:solidFill>
                <a:schemeClr val="accent4">
                  <a:lumMod val="75000"/>
                </a:schemeClr>
              </a:solidFill>
            </a:endParaRPr>
          </a:p>
        </p:txBody>
      </p:sp>
      <p:sp>
        <p:nvSpPr>
          <p:cNvPr id="5" name="Subtitle 2"/>
          <p:cNvSpPr txBox="1">
            <a:spLocks/>
          </p:cNvSpPr>
          <p:nvPr/>
        </p:nvSpPr>
        <p:spPr>
          <a:xfrm>
            <a:off x="1447800" y="2647950"/>
            <a:ext cx="6400800" cy="1039680"/>
          </a:xfrm>
          <a:prstGeom prst="rect">
            <a:avLst/>
          </a:prstGeom>
        </p:spPr>
        <p:txBody>
          <a:bodyPr vert="horz" lIns="91440" tIns="45720" rIns="91440" bIns="45720" rtlCol="0">
            <a:noAutofit/>
          </a:bodyPr>
          <a:lstStyle>
            <a:lvl1pPr marL="0" indent="0" algn="ctr" defTabSz="914378" rtl="0" eaLnBrk="1" latinLnBrk="0" hangingPunct="1">
              <a:spcBef>
                <a:spcPct val="20000"/>
              </a:spcBef>
              <a:buFont typeface="Arial" pitchFamily="34" charset="0"/>
              <a:buNone/>
              <a:defRPr sz="2400" kern="1200">
                <a:solidFill>
                  <a:schemeClr val="accent6">
                    <a:lumMod val="50000"/>
                  </a:schemeClr>
                </a:solidFill>
                <a:latin typeface="+mj-lt"/>
                <a:ea typeface="+mn-ea"/>
                <a:cs typeface="+mn-cs"/>
              </a:defRPr>
            </a:lvl1pPr>
            <a:lvl2pPr marL="457189" indent="0" algn="ctr" defTabSz="914378"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2pPr>
            <a:lvl3pPr marL="914378" indent="0" algn="ctr" defTabSz="914378"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3pPr>
            <a:lvl4pPr marL="1371566" indent="0" algn="ctr" defTabSz="914378"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4pPr>
            <a:lvl5pPr marL="1828754" indent="0" algn="ctr" defTabSz="914378"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5943" indent="0" algn="ctr" defTabSz="91437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132" indent="0" algn="ctr" defTabSz="91437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320" indent="0" algn="ctr" defTabSz="91437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509" indent="0" algn="ctr" defTabSz="91437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000" dirty="0"/>
          </a:p>
          <a:p>
            <a:pPr algn="l"/>
            <a:r>
              <a:rPr lang="en-US" sz="1800" b="1" dirty="0">
                <a:solidFill>
                  <a:schemeClr val="tx1"/>
                </a:solidFill>
              </a:rPr>
              <a:t>Ewald Hofman</a:t>
            </a:r>
          </a:p>
          <a:p>
            <a:pPr algn="l"/>
            <a:r>
              <a:rPr lang="en-US" sz="1400" dirty="0">
                <a:solidFill>
                  <a:schemeClr val="tx1"/>
                </a:solidFill>
              </a:rPr>
              <a:t>Senior Program Manager</a:t>
            </a:r>
          </a:p>
          <a:p>
            <a:pPr algn="l"/>
            <a:r>
              <a:rPr lang="en-US" sz="1400" dirty="0">
                <a:solidFill>
                  <a:schemeClr val="tx1"/>
                </a:solidFill>
              </a:rPr>
              <a:t>Microsoft</a:t>
            </a:r>
          </a:p>
          <a:p>
            <a:pPr algn="l"/>
            <a:endParaRPr lang="en-US" sz="1400" dirty="0">
              <a:solidFill>
                <a:schemeClr val="tx1"/>
              </a:solidFill>
            </a:endParaRPr>
          </a:p>
          <a:p>
            <a:pPr algn="l"/>
            <a:r>
              <a:rPr lang="en-US" sz="1400" dirty="0">
                <a:solidFill>
                  <a:schemeClr val="tx1"/>
                </a:solidFill>
              </a:rPr>
              <a:t>E-mail: </a:t>
            </a:r>
            <a:r>
              <a:rPr lang="en-US" sz="1400" dirty="0">
                <a:solidFill>
                  <a:schemeClr val="tx1"/>
                </a:solidFill>
                <a:hlinkClick r:id="rId3"/>
              </a:rPr>
              <a:t>Ewald.Hofman@microsoft.com</a:t>
            </a:r>
            <a:endParaRPr lang="en-US" sz="1400" dirty="0">
              <a:solidFill>
                <a:schemeClr val="tx1"/>
              </a:solidFill>
            </a:endParaRPr>
          </a:p>
          <a:p>
            <a:pPr algn="l"/>
            <a:r>
              <a:rPr lang="en-US" sz="1400" dirty="0">
                <a:solidFill>
                  <a:schemeClr val="tx1"/>
                </a:solidFill>
              </a:rPr>
              <a:t>Twitter: @</a:t>
            </a:r>
            <a:r>
              <a:rPr lang="en-US" sz="1400" dirty="0" err="1">
                <a:solidFill>
                  <a:schemeClr val="tx1"/>
                </a:solidFill>
              </a:rPr>
              <a:t>VSTeam</a:t>
            </a:r>
            <a:endParaRPr lang="en-US" sz="1400" dirty="0">
              <a:solidFill>
                <a:schemeClr val="tx1"/>
              </a:solidFill>
            </a:endParaRPr>
          </a:p>
          <a:p>
            <a:pPr algn="l"/>
            <a:r>
              <a:rPr lang="en-US" sz="1400" dirty="0">
                <a:solidFill>
                  <a:schemeClr val="tx1"/>
                </a:solidFill>
              </a:rPr>
              <a:t>Survey: </a:t>
            </a:r>
            <a:r>
              <a:rPr lang="en-US" sz="1400" dirty="0">
                <a:solidFill>
                  <a:schemeClr val="tx1"/>
                </a:solidFill>
                <a:hlinkClick r:id="rId4"/>
              </a:rPr>
              <a:t>http://aka.ms/vstsmeetups</a:t>
            </a:r>
            <a:r>
              <a:rPr lang="en-US" sz="1400" dirty="0">
                <a:solidFill>
                  <a:schemeClr val="tx1"/>
                </a:solidFill>
              </a:rPr>
              <a:t> </a:t>
            </a:r>
          </a:p>
        </p:txBody>
      </p:sp>
    </p:spTree>
    <p:extLst>
      <p:ext uri="{BB962C8B-B14F-4D97-AF65-F5344CB8AC3E}">
        <p14:creationId xmlns:p14="http://schemas.microsoft.com/office/powerpoint/2010/main" val="3354178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Dan Pink</a:t>
            </a: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1023"/>
          <a:stretch/>
        </p:blipFill>
        <p:spPr>
          <a:xfrm>
            <a:off x="7305032" y="464615"/>
            <a:ext cx="1381768" cy="203093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4" name="Rectangle 3"/>
          <p:cNvSpPr/>
          <p:nvPr/>
        </p:nvSpPr>
        <p:spPr>
          <a:xfrm>
            <a:off x="6553200" y="4281662"/>
            <a:ext cx="2200275" cy="276999"/>
          </a:xfrm>
          <a:prstGeom prst="rect">
            <a:avLst/>
          </a:prstGeom>
        </p:spPr>
        <p:txBody>
          <a:bodyPr wrap="square" anchor="b">
            <a:spAutoFit/>
          </a:bodyPr>
          <a:lstStyle/>
          <a:p>
            <a:r>
              <a:rPr lang="en-US" sz="1200" dirty="0">
                <a:hlinkClick r:id="rId4"/>
              </a:rPr>
              <a:t>http://aka.ms/danpink</a:t>
            </a:r>
            <a:r>
              <a:rPr lang="en-US" sz="1200" dirty="0"/>
              <a:t> [18:36]</a:t>
            </a:r>
          </a:p>
        </p:txBody>
      </p:sp>
      <p:sp>
        <p:nvSpPr>
          <p:cNvPr id="14" name="Rectangle 13"/>
          <p:cNvSpPr/>
          <p:nvPr/>
        </p:nvSpPr>
        <p:spPr bwMode="auto">
          <a:xfrm>
            <a:off x="1524000" y="2038350"/>
            <a:ext cx="4197719" cy="5971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80666" rIns="100834" bIns="80666" numCol="1" spcCol="0" rtlCol="0" fromWordArt="0" anchor="ctr" anchorCtr="0" forceAA="0" compatLnSpc="1">
            <a:prstTxWarp prst="textNoShape">
              <a:avLst/>
            </a:prstTxWarp>
            <a:noAutofit/>
          </a:bodyPr>
          <a:lstStyle/>
          <a:p>
            <a:pPr defTabSz="514160" fontAlgn="base">
              <a:lnSpc>
                <a:spcPct val="90000"/>
              </a:lnSpc>
              <a:spcBef>
                <a:spcPct val="0"/>
              </a:spcBef>
              <a:spcAft>
                <a:spcPct val="0"/>
              </a:spcAft>
              <a:defRPr/>
            </a:pPr>
            <a:r>
              <a:rPr lang="en-US" sz="1765" i="1" dirty="0">
                <a:solidFill>
                  <a:srgbClr val="505050"/>
                </a:solidFill>
                <a:latin typeface="Segoe UI Light"/>
                <a:ea typeface="Segoe UI" pitchFamily="34" charset="0"/>
                <a:cs typeface="Segoe UI" pitchFamily="34" charset="0"/>
              </a:rPr>
              <a:t>“Let’s try to give our teams three things…. Autonomy, Mastery, Purpose”</a:t>
            </a: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3200" y="3010462"/>
            <a:ext cx="2200275" cy="1241534"/>
          </a:xfrm>
          <a:prstGeom prst="rect">
            <a:avLst/>
          </a:prstGeom>
        </p:spPr>
      </p:pic>
    </p:spTree>
    <p:extLst>
      <p:ext uri="{BB962C8B-B14F-4D97-AF65-F5344CB8AC3E}">
        <p14:creationId xmlns:p14="http://schemas.microsoft.com/office/powerpoint/2010/main" val="2550116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610163" y="1200344"/>
            <a:ext cx="1752352" cy="2782577"/>
          </a:xfrm>
          <a:prstGeom prst="rect">
            <a:avLst/>
          </a:prstGeom>
        </p:spPr>
        <p:txBody>
          <a:bodyPr/>
          <a:lstStyle/>
          <a:p>
            <a:pPr marL="0" indent="0">
              <a:buNone/>
            </a:pPr>
            <a:r>
              <a:rPr lang="en-US" sz="2000" dirty="0"/>
              <a:t>Organization</a:t>
            </a:r>
          </a:p>
          <a:p>
            <a:pPr marL="0" indent="0">
              <a:buNone/>
            </a:pPr>
            <a:r>
              <a:rPr lang="en-US" sz="2000" dirty="0"/>
              <a:t>Roles </a:t>
            </a:r>
          </a:p>
          <a:p>
            <a:pPr marL="0" indent="0">
              <a:buNone/>
            </a:pPr>
            <a:r>
              <a:rPr lang="en-US" sz="2000" dirty="0"/>
              <a:t>Teams</a:t>
            </a:r>
          </a:p>
          <a:p>
            <a:pPr marL="0" indent="0">
              <a:buNone/>
            </a:pPr>
            <a:r>
              <a:rPr lang="en-US" sz="2000" dirty="0"/>
              <a:t>Taxonomy</a:t>
            </a:r>
          </a:p>
          <a:p>
            <a:pPr marL="0" indent="0">
              <a:buNone/>
            </a:pPr>
            <a:r>
              <a:rPr lang="en-US" sz="2000" dirty="0"/>
              <a:t>Cadence</a:t>
            </a:r>
          </a:p>
          <a:p>
            <a:pPr marL="0" indent="0">
              <a:buNone/>
            </a:pPr>
            <a:r>
              <a:rPr lang="en-US" sz="2000" dirty="0"/>
              <a:t>Plan</a:t>
            </a:r>
          </a:p>
          <a:p>
            <a:pPr marL="0" indent="0">
              <a:buNone/>
            </a:pPr>
            <a:r>
              <a:rPr lang="en-US" sz="2000" dirty="0"/>
              <a:t>Practices</a:t>
            </a:r>
          </a:p>
          <a:p>
            <a:endParaRPr lang="en-US" sz="2000" dirty="0"/>
          </a:p>
        </p:txBody>
      </p:sp>
      <p:sp>
        <p:nvSpPr>
          <p:cNvPr id="3" name="Title 2"/>
          <p:cNvSpPr>
            <a:spLocks noGrp="1"/>
          </p:cNvSpPr>
          <p:nvPr>
            <p:ph type="title"/>
          </p:nvPr>
        </p:nvSpPr>
        <p:spPr/>
        <p:txBody>
          <a:bodyPr/>
          <a:lstStyle/>
          <a:p>
            <a:r>
              <a:rPr lang="en-US" dirty="0"/>
              <a:t>Guiding Principles</a:t>
            </a:r>
          </a:p>
        </p:txBody>
      </p:sp>
      <p:sp>
        <p:nvSpPr>
          <p:cNvPr id="15" name="Right Brace 14"/>
          <p:cNvSpPr/>
          <p:nvPr/>
        </p:nvSpPr>
        <p:spPr>
          <a:xfrm>
            <a:off x="2362514" y="1280538"/>
            <a:ext cx="137141" cy="1707962"/>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defRPr/>
            </a:pPr>
            <a:endParaRPr lang="en-US" sz="993">
              <a:solidFill>
                <a:srgbClr val="505050"/>
              </a:solidFill>
              <a:latin typeface="Segoe UI"/>
            </a:endParaRPr>
          </a:p>
        </p:txBody>
      </p:sp>
      <p:sp>
        <p:nvSpPr>
          <p:cNvPr id="17" name="Right Brace 16"/>
          <p:cNvSpPr/>
          <p:nvPr/>
        </p:nvSpPr>
        <p:spPr>
          <a:xfrm>
            <a:off x="2362514" y="3105150"/>
            <a:ext cx="135371" cy="553134"/>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685845">
              <a:defRPr/>
            </a:pPr>
            <a:endParaRPr lang="en-US" sz="993">
              <a:solidFill>
                <a:srgbClr val="505050"/>
              </a:solidFill>
              <a:latin typeface="Segoe UI"/>
            </a:endParaRPr>
          </a:p>
        </p:txBody>
      </p:sp>
      <p:cxnSp>
        <p:nvCxnSpPr>
          <p:cNvPr id="19" name="Straight Connector 18"/>
          <p:cNvCxnSpPr/>
          <p:nvPr/>
        </p:nvCxnSpPr>
        <p:spPr>
          <a:xfrm flipV="1">
            <a:off x="686352" y="3057382"/>
            <a:ext cx="1554260" cy="143"/>
          </a:xfrm>
          <a:prstGeom prst="line">
            <a:avLst/>
          </a:prstGeom>
          <a:noFill/>
          <a:ln w="22225">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ectangle 21"/>
          <p:cNvSpPr/>
          <p:nvPr/>
        </p:nvSpPr>
        <p:spPr bwMode="auto">
          <a:xfrm>
            <a:off x="2497884" y="1963838"/>
            <a:ext cx="1303483" cy="341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80666" rIns="100834" bIns="80666" numCol="1" spcCol="0" rtlCol="0" fromWordArt="0" anchor="ctr" anchorCtr="0" forceAA="0" compatLnSpc="1">
            <a:prstTxWarp prst="textNoShape">
              <a:avLst/>
            </a:prstTxWarp>
            <a:noAutofit/>
          </a:bodyPr>
          <a:lstStyle/>
          <a:p>
            <a:pPr algn="ctr" defTabSz="514160" fontAlgn="base">
              <a:lnSpc>
                <a:spcPct val="90000"/>
              </a:lnSpc>
              <a:spcBef>
                <a:spcPct val="0"/>
              </a:spcBef>
              <a:spcAft>
                <a:spcPct val="0"/>
              </a:spcAft>
              <a:defRPr/>
            </a:pPr>
            <a:r>
              <a:rPr lang="en-US" sz="1200" b="1" dirty="0">
                <a:solidFill>
                  <a:srgbClr val="505050">
                    <a:lumMod val="65000"/>
                    <a:lumOff val="35000"/>
                  </a:srgbClr>
                </a:solidFill>
                <a:latin typeface="Segoe UI Light"/>
                <a:ea typeface="Segoe UI" pitchFamily="34" charset="0"/>
                <a:cs typeface="Segoe UI" pitchFamily="34" charset="0"/>
              </a:rPr>
              <a:t>Alignment</a:t>
            </a:r>
            <a:endParaRPr lang="en-US" sz="1400" b="1" dirty="0">
              <a:solidFill>
                <a:srgbClr val="505050">
                  <a:lumMod val="65000"/>
                  <a:lumOff val="35000"/>
                </a:srgbClr>
              </a:solidFill>
              <a:latin typeface="Segoe UI Light"/>
              <a:ea typeface="Segoe UI" pitchFamily="34" charset="0"/>
              <a:cs typeface="Segoe UI" pitchFamily="34" charset="0"/>
            </a:endParaRPr>
          </a:p>
        </p:txBody>
      </p:sp>
      <p:sp>
        <p:nvSpPr>
          <p:cNvPr id="23" name="Rectangle 22"/>
          <p:cNvSpPr/>
          <p:nvPr/>
        </p:nvSpPr>
        <p:spPr bwMode="auto">
          <a:xfrm>
            <a:off x="2485975" y="3211036"/>
            <a:ext cx="1303483" cy="341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80666" rIns="100834" bIns="80666" numCol="1" spcCol="0" rtlCol="0" fromWordArt="0" anchor="ctr" anchorCtr="0" forceAA="0" compatLnSpc="1">
            <a:prstTxWarp prst="textNoShape">
              <a:avLst/>
            </a:prstTxWarp>
            <a:noAutofit/>
          </a:bodyPr>
          <a:lstStyle/>
          <a:p>
            <a:pPr algn="ctr" defTabSz="514160" fontAlgn="base">
              <a:lnSpc>
                <a:spcPct val="90000"/>
              </a:lnSpc>
              <a:spcBef>
                <a:spcPct val="0"/>
              </a:spcBef>
              <a:spcAft>
                <a:spcPct val="0"/>
              </a:spcAft>
              <a:defRPr/>
            </a:pPr>
            <a:r>
              <a:rPr lang="en-US" sz="1200" b="1" dirty="0">
                <a:solidFill>
                  <a:srgbClr val="505050">
                    <a:lumMod val="65000"/>
                    <a:lumOff val="35000"/>
                  </a:srgbClr>
                </a:solidFill>
                <a:latin typeface="Segoe UI Light"/>
                <a:ea typeface="Segoe UI" pitchFamily="34" charset="0"/>
                <a:cs typeface="Segoe UI" pitchFamily="34" charset="0"/>
              </a:rPr>
              <a:t>Autonomy</a:t>
            </a:r>
          </a:p>
        </p:txBody>
      </p:sp>
    </p:spTree>
    <p:extLst>
      <p:ext uri="{BB962C8B-B14F-4D97-AF65-F5344CB8AC3E}">
        <p14:creationId xmlns:p14="http://schemas.microsoft.com/office/powerpoint/2010/main" val="19055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30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nodeType="afterEffect">
                                  <p:stCondLst>
                                    <p:cond delay="30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nodeType="afterEffect">
                                  <p:stCondLst>
                                    <p:cond delay="30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900"/>
                            </p:stCondLst>
                            <p:childTnLst>
                              <p:par>
                                <p:cTn id="14" presetID="1" presetClass="entr" presetSubtype="0" fill="hold" nodeType="afterEffect">
                                  <p:stCondLst>
                                    <p:cond delay="30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nodeType="afterEffect">
                                  <p:stCondLst>
                                    <p:cond delay="30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nodeType="afterEffect">
                                  <p:stCondLst>
                                    <p:cond delay="300"/>
                                  </p:stCondLst>
                                  <p:childTnLst>
                                    <p:set>
                                      <p:cBhvr>
                                        <p:cTn id="21" dur="1" fill="hold">
                                          <p:stCondLst>
                                            <p:cond delay="0"/>
                                          </p:stCondLst>
                                        </p:cTn>
                                        <p:tgtEl>
                                          <p:spTgt spid="2">
                                            <p:txEl>
                                              <p:pRg st="5" end="5"/>
                                            </p:txEl>
                                          </p:spTgt>
                                        </p:tgtEl>
                                        <p:attrNameLst>
                                          <p:attrName>style.visibility</p:attrName>
                                        </p:attrNameLst>
                                      </p:cBhvr>
                                      <p:to>
                                        <p:strVal val="visible"/>
                                      </p:to>
                                    </p:set>
                                  </p:childTnLst>
                                </p:cTn>
                              </p:par>
                            </p:childTnLst>
                          </p:cTn>
                        </p:par>
                        <p:par>
                          <p:cTn id="22" fill="hold">
                            <p:stCondLst>
                              <p:cond delay="1800"/>
                            </p:stCondLst>
                            <p:childTnLst>
                              <p:par>
                                <p:cTn id="23" presetID="1" presetClass="entr" presetSubtype="0" fill="hold" nodeType="afterEffect">
                                  <p:stCondLst>
                                    <p:cond delay="30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20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200"/>
                                  </p:stCondLst>
                                  <p:childTnLst>
                                    <p:set>
                                      <p:cBhvr>
                                        <p:cTn id="37" dur="1" fill="hold">
                                          <p:stCondLst>
                                            <p:cond delay="0"/>
                                          </p:stCondLst>
                                        </p:cTn>
                                        <p:tgtEl>
                                          <p:spTgt spid="15"/>
                                        </p:tgtEl>
                                        <p:attrNameLst>
                                          <p:attrName>style.visibility</p:attrName>
                                        </p:attrNameLst>
                                      </p:cBhvr>
                                      <p:to>
                                        <p:strVal val="visible"/>
                                      </p:to>
                                    </p:set>
                                  </p:childTnLst>
                                </p:cTn>
                              </p:par>
                            </p:childTnLst>
                          </p:cTn>
                        </p:par>
                        <p:par>
                          <p:cTn id="38" fill="hold">
                            <p:stCondLst>
                              <p:cond delay="200"/>
                            </p:stCondLst>
                            <p:childTnLst>
                              <p:par>
                                <p:cTn id="39" presetID="1" presetClass="entr" presetSubtype="0" fill="hold" grpId="0" nodeType="afterEffect">
                                  <p:stCondLst>
                                    <p:cond delay="20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a:t>
            </a:r>
          </a:p>
        </p:txBody>
      </p:sp>
      <p:grpSp>
        <p:nvGrpSpPr>
          <p:cNvPr id="9" name="Group 8"/>
          <p:cNvGrpSpPr/>
          <p:nvPr/>
        </p:nvGrpSpPr>
        <p:grpSpPr>
          <a:xfrm>
            <a:off x="1443702" y="2019532"/>
            <a:ext cx="1374077" cy="2002637"/>
            <a:chOff x="578548" y="2108081"/>
            <a:chExt cx="2491787" cy="3631635"/>
          </a:xfrm>
          <a:solidFill>
            <a:schemeClr val="accent3">
              <a:lumMod val="75000"/>
            </a:schemeClr>
          </a:solidFill>
        </p:grpSpPr>
        <p:sp>
          <p:nvSpPr>
            <p:cNvPr id="14" name="Rectangle 13"/>
            <p:cNvSpPr/>
            <p:nvPr/>
          </p:nvSpPr>
          <p:spPr bwMode="auto">
            <a:xfrm>
              <a:off x="2334996" y="3021795"/>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68" name="Rectangle 67"/>
            <p:cNvSpPr/>
            <p:nvPr/>
          </p:nvSpPr>
          <p:spPr bwMode="auto">
            <a:xfrm>
              <a:off x="865035"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3" name="Rectangle 82"/>
            <p:cNvSpPr/>
            <p:nvPr/>
          </p:nvSpPr>
          <p:spPr bwMode="auto">
            <a:xfrm>
              <a:off x="1507181" y="2108081"/>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6" name="Rectangle 95"/>
            <p:cNvSpPr/>
            <p:nvPr/>
          </p:nvSpPr>
          <p:spPr bwMode="auto">
            <a:xfrm>
              <a:off x="20451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7" name="Rectangle 96"/>
            <p:cNvSpPr/>
            <p:nvPr/>
          </p:nvSpPr>
          <p:spPr bwMode="auto">
            <a:xfrm>
              <a:off x="26042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8" name="Rectangle 97"/>
            <p:cNvSpPr/>
            <p:nvPr/>
          </p:nvSpPr>
          <p:spPr bwMode="auto">
            <a:xfrm>
              <a:off x="2047437"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9" name="Rectangle 98"/>
            <p:cNvSpPr/>
            <p:nvPr/>
          </p:nvSpPr>
          <p:spPr bwMode="auto">
            <a:xfrm>
              <a:off x="26042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0" name="Rectangle 99"/>
            <p:cNvSpPr/>
            <p:nvPr/>
          </p:nvSpPr>
          <p:spPr bwMode="auto">
            <a:xfrm>
              <a:off x="2043146"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1" name="Rectangle 100"/>
            <p:cNvSpPr/>
            <p:nvPr/>
          </p:nvSpPr>
          <p:spPr bwMode="auto">
            <a:xfrm>
              <a:off x="26022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4" name="Rectangle 123"/>
            <p:cNvSpPr/>
            <p:nvPr/>
          </p:nvSpPr>
          <p:spPr bwMode="auto">
            <a:xfrm>
              <a:off x="5805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5" name="Rectangle 124"/>
            <p:cNvSpPr/>
            <p:nvPr/>
          </p:nvSpPr>
          <p:spPr bwMode="auto">
            <a:xfrm>
              <a:off x="11396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6" name="Rectangle 125"/>
            <p:cNvSpPr/>
            <p:nvPr/>
          </p:nvSpPr>
          <p:spPr bwMode="auto">
            <a:xfrm>
              <a:off x="582838"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7" name="Rectangle 126"/>
            <p:cNvSpPr/>
            <p:nvPr/>
          </p:nvSpPr>
          <p:spPr bwMode="auto">
            <a:xfrm>
              <a:off x="11396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8" name="Rectangle 127"/>
            <p:cNvSpPr/>
            <p:nvPr/>
          </p:nvSpPr>
          <p:spPr bwMode="auto">
            <a:xfrm>
              <a:off x="5785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9" name="Rectangle 128"/>
            <p:cNvSpPr/>
            <p:nvPr/>
          </p:nvSpPr>
          <p:spPr bwMode="auto">
            <a:xfrm>
              <a:off x="1137650"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3" name="Rectangle 132"/>
            <p:cNvSpPr/>
            <p:nvPr/>
          </p:nvSpPr>
          <p:spPr bwMode="auto">
            <a:xfrm>
              <a:off x="2602248" y="5273602"/>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67" name="Rectangle 66"/>
          <p:cNvSpPr/>
          <p:nvPr/>
        </p:nvSpPr>
        <p:spPr>
          <a:xfrm>
            <a:off x="1294451" y="1623102"/>
            <a:ext cx="1838773" cy="296107"/>
          </a:xfrm>
          <a:prstGeom prst="rect">
            <a:avLst/>
          </a:prstGeom>
        </p:spPr>
        <p:txBody>
          <a:bodyPr wrap="none">
            <a:spAutoFit/>
          </a:bodyPr>
          <a:lstStyle/>
          <a:p>
            <a:r>
              <a:rPr lang="en-US" sz="1324" b="1" dirty="0">
                <a:solidFill>
                  <a:schemeClr val="tx1">
                    <a:lumMod val="85000"/>
                    <a:lumOff val="15000"/>
                  </a:schemeClr>
                </a:solidFill>
                <a:latin typeface="+mj-lt"/>
              </a:rPr>
              <a:t>Program Management </a:t>
            </a:r>
          </a:p>
        </p:txBody>
      </p:sp>
      <p:sp>
        <p:nvSpPr>
          <p:cNvPr id="69" name="Rectangle 68"/>
          <p:cNvSpPr/>
          <p:nvPr/>
        </p:nvSpPr>
        <p:spPr>
          <a:xfrm>
            <a:off x="3930901" y="1623102"/>
            <a:ext cx="461986" cy="296107"/>
          </a:xfrm>
          <a:prstGeom prst="rect">
            <a:avLst/>
          </a:prstGeom>
        </p:spPr>
        <p:txBody>
          <a:bodyPr wrap="none">
            <a:spAutoFit/>
          </a:bodyPr>
          <a:lstStyle/>
          <a:p>
            <a:r>
              <a:rPr lang="en-US" sz="1324" b="1" dirty="0">
                <a:solidFill>
                  <a:schemeClr val="tx1">
                    <a:lumMod val="85000"/>
                    <a:lumOff val="15000"/>
                  </a:schemeClr>
                </a:solidFill>
                <a:latin typeface="+mj-lt"/>
              </a:rPr>
              <a:t>Dev</a:t>
            </a:r>
          </a:p>
        </p:txBody>
      </p:sp>
      <p:grpSp>
        <p:nvGrpSpPr>
          <p:cNvPr id="8" name="Group 7"/>
          <p:cNvGrpSpPr/>
          <p:nvPr/>
        </p:nvGrpSpPr>
        <p:grpSpPr>
          <a:xfrm>
            <a:off x="3131964" y="2019532"/>
            <a:ext cx="2133865" cy="2314375"/>
            <a:chOff x="3641782" y="2111439"/>
            <a:chExt cx="3869606" cy="4196947"/>
          </a:xfrm>
          <a:solidFill>
            <a:schemeClr val="accent1">
              <a:lumMod val="75000"/>
            </a:schemeClr>
          </a:solidFill>
        </p:grpSpPr>
        <p:sp>
          <p:nvSpPr>
            <p:cNvPr id="84" name="Rectangle 83"/>
            <p:cNvSpPr/>
            <p:nvPr/>
          </p:nvSpPr>
          <p:spPr bwMode="auto">
            <a:xfrm>
              <a:off x="5183207" y="2111439"/>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nvGrpSpPr>
            <p:cNvPr id="4" name="Group 3"/>
            <p:cNvGrpSpPr/>
            <p:nvPr/>
          </p:nvGrpSpPr>
          <p:grpSpPr>
            <a:xfrm>
              <a:off x="3641782" y="3586547"/>
              <a:ext cx="3869606" cy="2721839"/>
              <a:chOff x="3509310" y="3531326"/>
              <a:chExt cx="3794076" cy="2668712"/>
            </a:xfrm>
            <a:grpFill/>
          </p:grpSpPr>
          <p:sp>
            <p:nvSpPr>
              <p:cNvPr id="5" name="Rectangle 4"/>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 name="Rectangle 23"/>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41" name="Rectangle 40"/>
              <p:cNvSpPr/>
              <p:nvPr/>
            </p:nvSpPr>
            <p:spPr bwMode="auto">
              <a:xfrm>
                <a:off x="6575750" y="35313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2" name="Rectangle 81"/>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6" name="Rectangle 85"/>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2" name="Rectangle 91"/>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3" name="Rectangle 92"/>
              <p:cNvSpPr/>
              <p:nvPr/>
            </p:nvSpPr>
            <p:spPr bwMode="auto">
              <a:xfrm>
                <a:off x="5410359"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4" name="Rectangle 93"/>
              <p:cNvSpPr/>
              <p:nvPr/>
            </p:nvSpPr>
            <p:spPr bwMode="auto">
              <a:xfrm>
                <a:off x="486023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5" name="Rectangle 94"/>
              <p:cNvSpPr/>
              <p:nvPr/>
            </p:nvSpPr>
            <p:spPr bwMode="auto">
              <a:xfrm>
                <a:off x="540842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2" name="Rectangle 101"/>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3" name="Rectangle 102"/>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4" name="Rectangle 103"/>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5" name="Rectangle 104"/>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6" name="Rectangle 105"/>
              <p:cNvSpPr/>
              <p:nvPr/>
            </p:nvSpPr>
            <p:spPr bwMode="auto">
              <a:xfrm>
                <a:off x="3509310" y="5214059"/>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1" name="Rectangle 110"/>
              <p:cNvSpPr/>
              <p:nvPr/>
            </p:nvSpPr>
            <p:spPr bwMode="auto">
              <a:xfrm>
                <a:off x="629818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2" name="Rectangle 111"/>
              <p:cNvSpPr/>
              <p:nvPr/>
            </p:nvSpPr>
            <p:spPr bwMode="auto">
              <a:xfrm>
                <a:off x="68463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3" name="Rectangle 112"/>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4" name="Rectangle 113"/>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5" name="Rectangle 114"/>
              <p:cNvSpPr/>
              <p:nvPr/>
            </p:nvSpPr>
            <p:spPr bwMode="auto">
              <a:xfrm>
                <a:off x="6844439"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61" name="Rectangle 60"/>
              <p:cNvSpPr/>
              <p:nvPr/>
            </p:nvSpPr>
            <p:spPr bwMode="auto">
              <a:xfrm>
                <a:off x="5418608" y="5743022"/>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65" name="Rectangle 64"/>
            <p:cNvSpPr/>
            <p:nvPr/>
          </p:nvSpPr>
          <p:spPr bwMode="auto">
            <a:xfrm>
              <a:off x="4516981"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66" name="Rectangle 65"/>
            <p:cNvSpPr/>
            <p:nvPr/>
          </p:nvSpPr>
          <p:spPr bwMode="auto">
            <a:xfrm>
              <a:off x="5984370"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7" name="Group 6"/>
          <p:cNvGrpSpPr/>
          <p:nvPr/>
        </p:nvGrpSpPr>
        <p:grpSpPr>
          <a:xfrm>
            <a:off x="5580575" y="2520342"/>
            <a:ext cx="2132778" cy="1213567"/>
            <a:chOff x="8080463" y="2940180"/>
            <a:chExt cx="3867635" cy="2200714"/>
          </a:xfrm>
          <a:solidFill>
            <a:schemeClr val="accent5"/>
          </a:solidFill>
        </p:grpSpPr>
        <p:grpSp>
          <p:nvGrpSpPr>
            <p:cNvPr id="76" name="Group 75"/>
            <p:cNvGrpSpPr/>
            <p:nvPr/>
          </p:nvGrpSpPr>
          <p:grpSpPr>
            <a:xfrm>
              <a:off x="8080463" y="3510463"/>
              <a:ext cx="3867635" cy="1630431"/>
              <a:chOff x="3511243" y="3531326"/>
              <a:chExt cx="3792143" cy="1598607"/>
            </a:xfrm>
            <a:grpFill/>
          </p:grpSpPr>
          <p:sp>
            <p:nvSpPr>
              <p:cNvPr id="77" name="Rectangle 76"/>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8" name="Rectangle 77"/>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9" name="Rectangle 78"/>
              <p:cNvSpPr/>
              <p:nvPr/>
            </p:nvSpPr>
            <p:spPr bwMode="auto">
              <a:xfrm>
                <a:off x="6575750" y="35313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0" name="Rectangle 79"/>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1" name="Rectangle 80"/>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7" name="Rectangle 86"/>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4" name="Rectangle 133"/>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5" name="Rectangle 134"/>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6" name="Rectangle 135"/>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7" name="Rectangle 136"/>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9" name="Rectangle 138"/>
              <p:cNvSpPr/>
              <p:nvPr/>
            </p:nvSpPr>
            <p:spPr bwMode="auto">
              <a:xfrm>
                <a:off x="629818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0" name="Rectangle 139"/>
              <p:cNvSpPr/>
              <p:nvPr/>
            </p:nvSpPr>
            <p:spPr bwMode="auto">
              <a:xfrm>
                <a:off x="68463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1" name="Rectangle 140"/>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2" name="Rectangle 141"/>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145" name="Rectangle 144"/>
            <p:cNvSpPr/>
            <p:nvPr/>
          </p:nvSpPr>
          <p:spPr bwMode="auto">
            <a:xfrm>
              <a:off x="8953690"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6" name="Rectangle 145"/>
            <p:cNvSpPr/>
            <p:nvPr/>
          </p:nvSpPr>
          <p:spPr bwMode="auto">
            <a:xfrm>
              <a:off x="10421079"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70" name="Rectangle 69"/>
          <p:cNvSpPr/>
          <p:nvPr/>
        </p:nvSpPr>
        <p:spPr bwMode="auto">
          <a:xfrm>
            <a:off x="6429497" y="2019532"/>
            <a:ext cx="359849" cy="35984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1" name="Rectangle 70"/>
          <p:cNvSpPr/>
          <p:nvPr/>
        </p:nvSpPr>
        <p:spPr>
          <a:xfrm>
            <a:off x="6386153" y="1624906"/>
            <a:ext cx="446532" cy="296107"/>
          </a:xfrm>
          <a:prstGeom prst="rect">
            <a:avLst/>
          </a:prstGeom>
        </p:spPr>
        <p:txBody>
          <a:bodyPr wrap="none">
            <a:spAutoFit/>
          </a:bodyPr>
          <a:lstStyle/>
          <a:p>
            <a:r>
              <a:rPr lang="en-US" sz="1324" b="1" dirty="0">
                <a:solidFill>
                  <a:schemeClr val="tx1">
                    <a:lumMod val="85000"/>
                    <a:lumOff val="15000"/>
                  </a:schemeClr>
                </a:solidFill>
                <a:latin typeface="+mj-lt"/>
              </a:rPr>
              <a:t>Test</a:t>
            </a:r>
          </a:p>
        </p:txBody>
      </p:sp>
      <p:sp>
        <p:nvSpPr>
          <p:cNvPr id="72" name="Rectangle 71"/>
          <p:cNvSpPr/>
          <p:nvPr/>
        </p:nvSpPr>
        <p:spPr bwMode="auto">
          <a:xfrm>
            <a:off x="5888890" y="3778460"/>
            <a:ext cx="257035" cy="25703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nvGrpSpPr>
          <p:cNvPr id="85" name="Group 84"/>
          <p:cNvGrpSpPr/>
          <p:nvPr/>
        </p:nvGrpSpPr>
        <p:grpSpPr>
          <a:xfrm>
            <a:off x="7767349" y="-400050"/>
            <a:ext cx="1376651" cy="1863165"/>
            <a:chOff x="9938751" y="-636693"/>
            <a:chExt cx="2496136" cy="3378281"/>
          </a:xfrm>
        </p:grpSpPr>
        <p:sp>
          <p:nvSpPr>
            <p:cNvPr id="88" name="Diagonal Stripe 87"/>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89" name="Rectangle 88"/>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Tree>
    <p:extLst>
      <p:ext uri="{BB962C8B-B14F-4D97-AF65-F5344CB8AC3E}">
        <p14:creationId xmlns:p14="http://schemas.microsoft.com/office/powerpoint/2010/main" val="696934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Combined Engineering</a:t>
            </a:r>
          </a:p>
        </p:txBody>
      </p:sp>
      <p:grpSp>
        <p:nvGrpSpPr>
          <p:cNvPr id="9" name="Group 8"/>
          <p:cNvGrpSpPr/>
          <p:nvPr/>
        </p:nvGrpSpPr>
        <p:grpSpPr>
          <a:xfrm>
            <a:off x="1443702" y="2019532"/>
            <a:ext cx="1374077" cy="2002637"/>
            <a:chOff x="578548" y="2108081"/>
            <a:chExt cx="2491787" cy="3631635"/>
          </a:xfrm>
          <a:solidFill>
            <a:schemeClr val="accent3">
              <a:lumMod val="75000"/>
            </a:schemeClr>
          </a:solidFill>
        </p:grpSpPr>
        <p:sp>
          <p:nvSpPr>
            <p:cNvPr id="14" name="Rectangle 13"/>
            <p:cNvSpPr/>
            <p:nvPr/>
          </p:nvSpPr>
          <p:spPr bwMode="auto">
            <a:xfrm>
              <a:off x="2334996" y="3021795"/>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68" name="Rectangle 67"/>
            <p:cNvSpPr/>
            <p:nvPr/>
          </p:nvSpPr>
          <p:spPr bwMode="auto">
            <a:xfrm>
              <a:off x="865035"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3" name="Rectangle 82"/>
            <p:cNvSpPr/>
            <p:nvPr/>
          </p:nvSpPr>
          <p:spPr bwMode="auto">
            <a:xfrm>
              <a:off x="1507181" y="2108081"/>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6" name="Rectangle 95"/>
            <p:cNvSpPr/>
            <p:nvPr/>
          </p:nvSpPr>
          <p:spPr bwMode="auto">
            <a:xfrm>
              <a:off x="20451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7" name="Rectangle 96"/>
            <p:cNvSpPr/>
            <p:nvPr/>
          </p:nvSpPr>
          <p:spPr bwMode="auto">
            <a:xfrm>
              <a:off x="26042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8" name="Rectangle 97"/>
            <p:cNvSpPr/>
            <p:nvPr/>
          </p:nvSpPr>
          <p:spPr bwMode="auto">
            <a:xfrm>
              <a:off x="2047437"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9" name="Rectangle 98"/>
            <p:cNvSpPr/>
            <p:nvPr/>
          </p:nvSpPr>
          <p:spPr bwMode="auto">
            <a:xfrm>
              <a:off x="26042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0" name="Rectangle 99"/>
            <p:cNvSpPr/>
            <p:nvPr/>
          </p:nvSpPr>
          <p:spPr bwMode="auto">
            <a:xfrm>
              <a:off x="2043146"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1" name="Rectangle 100"/>
            <p:cNvSpPr/>
            <p:nvPr/>
          </p:nvSpPr>
          <p:spPr bwMode="auto">
            <a:xfrm>
              <a:off x="26022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4" name="Rectangle 123"/>
            <p:cNvSpPr/>
            <p:nvPr/>
          </p:nvSpPr>
          <p:spPr bwMode="auto">
            <a:xfrm>
              <a:off x="5805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5" name="Rectangle 124"/>
            <p:cNvSpPr/>
            <p:nvPr/>
          </p:nvSpPr>
          <p:spPr bwMode="auto">
            <a:xfrm>
              <a:off x="11396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6" name="Rectangle 125"/>
            <p:cNvSpPr/>
            <p:nvPr/>
          </p:nvSpPr>
          <p:spPr bwMode="auto">
            <a:xfrm>
              <a:off x="582838"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7" name="Rectangle 126"/>
            <p:cNvSpPr/>
            <p:nvPr/>
          </p:nvSpPr>
          <p:spPr bwMode="auto">
            <a:xfrm>
              <a:off x="11396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8" name="Rectangle 127"/>
            <p:cNvSpPr/>
            <p:nvPr/>
          </p:nvSpPr>
          <p:spPr bwMode="auto">
            <a:xfrm>
              <a:off x="5785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9" name="Rectangle 128"/>
            <p:cNvSpPr/>
            <p:nvPr/>
          </p:nvSpPr>
          <p:spPr bwMode="auto">
            <a:xfrm>
              <a:off x="1137650"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3" name="Rectangle 132"/>
            <p:cNvSpPr/>
            <p:nvPr/>
          </p:nvSpPr>
          <p:spPr bwMode="auto">
            <a:xfrm>
              <a:off x="2602248" y="5273602"/>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67" name="Rectangle 66"/>
          <p:cNvSpPr/>
          <p:nvPr/>
        </p:nvSpPr>
        <p:spPr>
          <a:xfrm>
            <a:off x="1294451" y="1623102"/>
            <a:ext cx="1838773" cy="296107"/>
          </a:xfrm>
          <a:prstGeom prst="rect">
            <a:avLst/>
          </a:prstGeom>
        </p:spPr>
        <p:txBody>
          <a:bodyPr wrap="none">
            <a:spAutoFit/>
          </a:bodyPr>
          <a:lstStyle/>
          <a:p>
            <a:r>
              <a:rPr lang="en-US" sz="1324" b="1" dirty="0">
                <a:solidFill>
                  <a:schemeClr val="tx1">
                    <a:lumMod val="85000"/>
                    <a:lumOff val="15000"/>
                  </a:schemeClr>
                </a:solidFill>
                <a:latin typeface="+mj-lt"/>
              </a:rPr>
              <a:t>Program Management </a:t>
            </a:r>
          </a:p>
        </p:txBody>
      </p:sp>
      <p:sp>
        <p:nvSpPr>
          <p:cNvPr id="69" name="Rectangle 68"/>
          <p:cNvSpPr/>
          <p:nvPr/>
        </p:nvSpPr>
        <p:spPr>
          <a:xfrm>
            <a:off x="4857527" y="1623102"/>
            <a:ext cx="1032655" cy="296107"/>
          </a:xfrm>
          <a:prstGeom prst="rect">
            <a:avLst/>
          </a:prstGeom>
        </p:spPr>
        <p:txBody>
          <a:bodyPr wrap="none">
            <a:spAutoFit/>
          </a:bodyPr>
          <a:lstStyle/>
          <a:p>
            <a:r>
              <a:rPr lang="en-US" sz="1324" b="1" dirty="0">
                <a:solidFill>
                  <a:schemeClr val="tx1">
                    <a:lumMod val="85000"/>
                    <a:lumOff val="15000"/>
                  </a:schemeClr>
                </a:solidFill>
                <a:latin typeface="+mj-lt"/>
              </a:rPr>
              <a:t>Engineering</a:t>
            </a:r>
          </a:p>
        </p:txBody>
      </p:sp>
      <p:grpSp>
        <p:nvGrpSpPr>
          <p:cNvPr id="8" name="Group 7"/>
          <p:cNvGrpSpPr/>
          <p:nvPr/>
        </p:nvGrpSpPr>
        <p:grpSpPr>
          <a:xfrm>
            <a:off x="3131964" y="2019532"/>
            <a:ext cx="2447677" cy="2314375"/>
            <a:chOff x="3641782" y="2111439"/>
            <a:chExt cx="4438681" cy="4196947"/>
          </a:xfrm>
          <a:solidFill>
            <a:schemeClr val="tx2">
              <a:lumMod val="60000"/>
              <a:lumOff val="40000"/>
            </a:schemeClr>
          </a:solidFill>
        </p:grpSpPr>
        <p:sp>
          <p:nvSpPr>
            <p:cNvPr id="84" name="Rectangle 83"/>
            <p:cNvSpPr/>
            <p:nvPr/>
          </p:nvSpPr>
          <p:spPr bwMode="auto">
            <a:xfrm>
              <a:off x="7427904" y="2111439"/>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nvGrpSpPr>
            <p:cNvPr id="4" name="Group 3"/>
            <p:cNvGrpSpPr/>
            <p:nvPr/>
          </p:nvGrpSpPr>
          <p:grpSpPr>
            <a:xfrm>
              <a:off x="3641782" y="3586547"/>
              <a:ext cx="3869606" cy="2721839"/>
              <a:chOff x="3509310" y="3531326"/>
              <a:chExt cx="3794076" cy="2668712"/>
            </a:xfrm>
            <a:grpFill/>
          </p:grpSpPr>
          <p:sp>
            <p:nvSpPr>
              <p:cNvPr id="5" name="Rectangle 4"/>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 name="Rectangle 23"/>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41" name="Rectangle 40"/>
              <p:cNvSpPr/>
              <p:nvPr/>
            </p:nvSpPr>
            <p:spPr bwMode="auto">
              <a:xfrm>
                <a:off x="6575750" y="35313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2" name="Rectangle 81"/>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6" name="Rectangle 85"/>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2" name="Rectangle 91"/>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3" name="Rectangle 92"/>
              <p:cNvSpPr/>
              <p:nvPr/>
            </p:nvSpPr>
            <p:spPr bwMode="auto">
              <a:xfrm>
                <a:off x="5410359"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4" name="Rectangle 93"/>
              <p:cNvSpPr/>
              <p:nvPr/>
            </p:nvSpPr>
            <p:spPr bwMode="auto">
              <a:xfrm>
                <a:off x="486023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5" name="Rectangle 94"/>
              <p:cNvSpPr/>
              <p:nvPr/>
            </p:nvSpPr>
            <p:spPr bwMode="auto">
              <a:xfrm>
                <a:off x="540842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2" name="Rectangle 101"/>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3" name="Rectangle 102"/>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4" name="Rectangle 103"/>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5" name="Rectangle 104"/>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6" name="Rectangle 105"/>
              <p:cNvSpPr/>
              <p:nvPr/>
            </p:nvSpPr>
            <p:spPr bwMode="auto">
              <a:xfrm>
                <a:off x="3509310" y="5214059"/>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1" name="Rectangle 110"/>
              <p:cNvSpPr/>
              <p:nvPr/>
            </p:nvSpPr>
            <p:spPr bwMode="auto">
              <a:xfrm>
                <a:off x="629818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2" name="Rectangle 111"/>
              <p:cNvSpPr/>
              <p:nvPr/>
            </p:nvSpPr>
            <p:spPr bwMode="auto">
              <a:xfrm>
                <a:off x="68463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3" name="Rectangle 112"/>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4" name="Rectangle 113"/>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5" name="Rectangle 114"/>
              <p:cNvSpPr/>
              <p:nvPr/>
            </p:nvSpPr>
            <p:spPr bwMode="auto">
              <a:xfrm>
                <a:off x="6844439"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61" name="Rectangle 60"/>
              <p:cNvSpPr/>
              <p:nvPr/>
            </p:nvSpPr>
            <p:spPr bwMode="auto">
              <a:xfrm>
                <a:off x="5418608" y="5743022"/>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65" name="Rectangle 64"/>
            <p:cNvSpPr/>
            <p:nvPr/>
          </p:nvSpPr>
          <p:spPr bwMode="auto">
            <a:xfrm>
              <a:off x="4516981"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66" name="Rectangle 65"/>
            <p:cNvSpPr/>
            <p:nvPr/>
          </p:nvSpPr>
          <p:spPr bwMode="auto">
            <a:xfrm>
              <a:off x="5984370"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7" name="Group 6"/>
          <p:cNvGrpSpPr/>
          <p:nvPr/>
        </p:nvGrpSpPr>
        <p:grpSpPr>
          <a:xfrm>
            <a:off x="5580575" y="2520342"/>
            <a:ext cx="2132778" cy="1213567"/>
            <a:chOff x="8080463" y="2940180"/>
            <a:chExt cx="3867635" cy="2200714"/>
          </a:xfrm>
          <a:solidFill>
            <a:schemeClr val="tx2">
              <a:lumMod val="60000"/>
              <a:lumOff val="40000"/>
            </a:schemeClr>
          </a:solidFill>
        </p:grpSpPr>
        <p:grpSp>
          <p:nvGrpSpPr>
            <p:cNvPr id="76" name="Group 75"/>
            <p:cNvGrpSpPr/>
            <p:nvPr/>
          </p:nvGrpSpPr>
          <p:grpSpPr>
            <a:xfrm>
              <a:off x="8080463" y="3510463"/>
              <a:ext cx="3867635" cy="1630431"/>
              <a:chOff x="3511243" y="3531326"/>
              <a:chExt cx="3792143" cy="1598607"/>
            </a:xfrm>
            <a:grpFill/>
          </p:grpSpPr>
          <p:sp>
            <p:nvSpPr>
              <p:cNvPr id="77" name="Rectangle 76"/>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8" name="Rectangle 77"/>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9" name="Rectangle 78"/>
              <p:cNvSpPr/>
              <p:nvPr/>
            </p:nvSpPr>
            <p:spPr bwMode="auto">
              <a:xfrm>
                <a:off x="6575750" y="35313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0" name="Rectangle 79"/>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1" name="Rectangle 80"/>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7" name="Rectangle 86"/>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4" name="Rectangle 133"/>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5" name="Rectangle 134"/>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6" name="Rectangle 135"/>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7" name="Rectangle 136"/>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9" name="Rectangle 138"/>
              <p:cNvSpPr/>
              <p:nvPr/>
            </p:nvSpPr>
            <p:spPr bwMode="auto">
              <a:xfrm>
                <a:off x="629818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0" name="Rectangle 139"/>
              <p:cNvSpPr/>
              <p:nvPr/>
            </p:nvSpPr>
            <p:spPr bwMode="auto">
              <a:xfrm>
                <a:off x="68463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1" name="Rectangle 140"/>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2" name="Rectangle 141"/>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145" name="Rectangle 144"/>
            <p:cNvSpPr/>
            <p:nvPr/>
          </p:nvSpPr>
          <p:spPr bwMode="auto">
            <a:xfrm>
              <a:off x="8953690"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6" name="Rectangle 145"/>
            <p:cNvSpPr/>
            <p:nvPr/>
          </p:nvSpPr>
          <p:spPr bwMode="auto">
            <a:xfrm>
              <a:off x="10421079"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71" name="Rectangle 70"/>
          <p:cNvSpPr/>
          <p:nvPr/>
        </p:nvSpPr>
        <p:spPr bwMode="auto">
          <a:xfrm>
            <a:off x="5888890" y="3778460"/>
            <a:ext cx="257035" cy="257035"/>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713571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Teams</a:t>
            </a:r>
          </a:p>
        </p:txBody>
      </p:sp>
      <p:grpSp>
        <p:nvGrpSpPr>
          <p:cNvPr id="9" name="Group 8"/>
          <p:cNvGrpSpPr/>
          <p:nvPr/>
        </p:nvGrpSpPr>
        <p:grpSpPr>
          <a:xfrm>
            <a:off x="1443703" y="2019533"/>
            <a:ext cx="1374077" cy="2002637"/>
            <a:chOff x="578548" y="2108081"/>
            <a:chExt cx="2491787" cy="3631635"/>
          </a:xfrm>
          <a:solidFill>
            <a:schemeClr val="accent3">
              <a:lumMod val="40000"/>
              <a:lumOff val="60000"/>
            </a:schemeClr>
          </a:solidFill>
        </p:grpSpPr>
        <p:sp>
          <p:nvSpPr>
            <p:cNvPr id="14" name="Rectangle 13"/>
            <p:cNvSpPr/>
            <p:nvPr/>
          </p:nvSpPr>
          <p:spPr bwMode="auto">
            <a:xfrm>
              <a:off x="2334996" y="3021795"/>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68" name="Rectangle 67"/>
            <p:cNvSpPr/>
            <p:nvPr/>
          </p:nvSpPr>
          <p:spPr bwMode="auto">
            <a:xfrm>
              <a:off x="865035"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3" name="Rectangle 82"/>
            <p:cNvSpPr/>
            <p:nvPr/>
          </p:nvSpPr>
          <p:spPr bwMode="auto">
            <a:xfrm>
              <a:off x="1507181" y="2108081"/>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6" name="Rectangle 95"/>
            <p:cNvSpPr/>
            <p:nvPr/>
          </p:nvSpPr>
          <p:spPr bwMode="auto">
            <a:xfrm>
              <a:off x="20451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7" name="Rectangle 96"/>
            <p:cNvSpPr/>
            <p:nvPr/>
          </p:nvSpPr>
          <p:spPr bwMode="auto">
            <a:xfrm>
              <a:off x="26042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8" name="Rectangle 97"/>
            <p:cNvSpPr/>
            <p:nvPr/>
          </p:nvSpPr>
          <p:spPr bwMode="auto">
            <a:xfrm>
              <a:off x="2047437"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9" name="Rectangle 98"/>
            <p:cNvSpPr/>
            <p:nvPr/>
          </p:nvSpPr>
          <p:spPr bwMode="auto">
            <a:xfrm>
              <a:off x="26042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0" name="Rectangle 99"/>
            <p:cNvSpPr/>
            <p:nvPr/>
          </p:nvSpPr>
          <p:spPr bwMode="auto">
            <a:xfrm>
              <a:off x="2043146"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1" name="Rectangle 100"/>
            <p:cNvSpPr/>
            <p:nvPr/>
          </p:nvSpPr>
          <p:spPr bwMode="auto">
            <a:xfrm>
              <a:off x="26022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4" name="Rectangle 123"/>
            <p:cNvSpPr/>
            <p:nvPr/>
          </p:nvSpPr>
          <p:spPr bwMode="auto">
            <a:xfrm>
              <a:off x="580518" y="3586547"/>
              <a:ext cx="466114" cy="466114"/>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5" name="Rectangle 124"/>
            <p:cNvSpPr/>
            <p:nvPr/>
          </p:nvSpPr>
          <p:spPr bwMode="auto">
            <a:xfrm>
              <a:off x="11396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6" name="Rectangle 125"/>
            <p:cNvSpPr/>
            <p:nvPr/>
          </p:nvSpPr>
          <p:spPr bwMode="auto">
            <a:xfrm>
              <a:off x="582838"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7" name="Rectangle 126"/>
            <p:cNvSpPr/>
            <p:nvPr/>
          </p:nvSpPr>
          <p:spPr bwMode="auto">
            <a:xfrm>
              <a:off x="11396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8" name="Rectangle 127"/>
            <p:cNvSpPr/>
            <p:nvPr/>
          </p:nvSpPr>
          <p:spPr bwMode="auto">
            <a:xfrm>
              <a:off x="5785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9" name="Rectangle 128"/>
            <p:cNvSpPr/>
            <p:nvPr/>
          </p:nvSpPr>
          <p:spPr bwMode="auto">
            <a:xfrm>
              <a:off x="1137650"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3" name="Rectangle 132"/>
            <p:cNvSpPr/>
            <p:nvPr/>
          </p:nvSpPr>
          <p:spPr bwMode="auto">
            <a:xfrm>
              <a:off x="2602248" y="5273602"/>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67" name="Rectangle 66"/>
          <p:cNvSpPr/>
          <p:nvPr/>
        </p:nvSpPr>
        <p:spPr>
          <a:xfrm>
            <a:off x="1294451" y="1623102"/>
            <a:ext cx="1838773" cy="296107"/>
          </a:xfrm>
          <a:prstGeom prst="rect">
            <a:avLst/>
          </a:prstGeom>
        </p:spPr>
        <p:txBody>
          <a:bodyPr wrap="none">
            <a:spAutoFit/>
          </a:bodyPr>
          <a:lstStyle/>
          <a:p>
            <a:r>
              <a:rPr lang="en-US" sz="1324" b="1" dirty="0">
                <a:solidFill>
                  <a:schemeClr val="tx1">
                    <a:lumMod val="85000"/>
                    <a:lumOff val="15000"/>
                  </a:schemeClr>
                </a:solidFill>
                <a:latin typeface="+mj-lt"/>
              </a:rPr>
              <a:t>Program Management </a:t>
            </a:r>
          </a:p>
        </p:txBody>
      </p:sp>
      <p:grpSp>
        <p:nvGrpSpPr>
          <p:cNvPr id="8" name="Group 7"/>
          <p:cNvGrpSpPr/>
          <p:nvPr/>
        </p:nvGrpSpPr>
        <p:grpSpPr>
          <a:xfrm>
            <a:off x="3132899" y="2511059"/>
            <a:ext cx="2133865" cy="1824696"/>
            <a:chOff x="3641782" y="2999434"/>
            <a:chExt cx="3869606" cy="3308951"/>
          </a:xfrm>
          <a:solidFill>
            <a:schemeClr val="accent1">
              <a:lumMod val="40000"/>
              <a:lumOff val="60000"/>
            </a:schemeClr>
          </a:solidFill>
        </p:grpSpPr>
        <p:grpSp>
          <p:nvGrpSpPr>
            <p:cNvPr id="4" name="Group 3"/>
            <p:cNvGrpSpPr/>
            <p:nvPr/>
          </p:nvGrpSpPr>
          <p:grpSpPr>
            <a:xfrm>
              <a:off x="3641782" y="3573112"/>
              <a:ext cx="3869606" cy="2735273"/>
              <a:chOff x="3509310" y="3518154"/>
              <a:chExt cx="3794076" cy="2681884"/>
            </a:xfrm>
            <a:grpFill/>
          </p:grpSpPr>
          <p:sp>
            <p:nvSpPr>
              <p:cNvPr id="5" name="Rectangle 4"/>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 name="Rectangle 23"/>
              <p:cNvSpPr/>
              <p:nvPr/>
            </p:nvSpPr>
            <p:spPr bwMode="auto">
              <a:xfrm>
                <a:off x="3778295" y="354734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41" name="Rectangle 40"/>
              <p:cNvSpPr/>
              <p:nvPr/>
            </p:nvSpPr>
            <p:spPr bwMode="auto">
              <a:xfrm>
                <a:off x="6575750" y="3531326"/>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2" name="Rectangle 81"/>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6" name="Rectangle 85"/>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2" name="Rectangle 91"/>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3" name="Rectangle 92"/>
              <p:cNvSpPr/>
              <p:nvPr/>
            </p:nvSpPr>
            <p:spPr bwMode="auto">
              <a:xfrm>
                <a:off x="5410359"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4" name="Rectangle 93"/>
              <p:cNvSpPr/>
              <p:nvPr/>
            </p:nvSpPr>
            <p:spPr bwMode="auto">
              <a:xfrm>
                <a:off x="486023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5" name="Rectangle 94"/>
              <p:cNvSpPr/>
              <p:nvPr/>
            </p:nvSpPr>
            <p:spPr bwMode="auto">
              <a:xfrm>
                <a:off x="540842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2" name="Rectangle 101"/>
              <p:cNvSpPr/>
              <p:nvPr/>
            </p:nvSpPr>
            <p:spPr bwMode="auto">
              <a:xfrm>
                <a:off x="3511243" y="4101075"/>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3" name="Rectangle 102"/>
              <p:cNvSpPr/>
              <p:nvPr/>
            </p:nvSpPr>
            <p:spPr bwMode="auto">
              <a:xfrm>
                <a:off x="4059433" y="4101075"/>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4" name="Rectangle 103"/>
              <p:cNvSpPr/>
              <p:nvPr/>
            </p:nvSpPr>
            <p:spPr bwMode="auto">
              <a:xfrm>
                <a:off x="3513516" y="467291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5" name="Rectangle 104"/>
              <p:cNvSpPr/>
              <p:nvPr/>
            </p:nvSpPr>
            <p:spPr bwMode="auto">
              <a:xfrm>
                <a:off x="4059433" y="467291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6" name="Rectangle 105"/>
              <p:cNvSpPr/>
              <p:nvPr/>
            </p:nvSpPr>
            <p:spPr bwMode="auto">
              <a:xfrm>
                <a:off x="3509310" y="5214059"/>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1" name="Rectangle 110"/>
              <p:cNvSpPr/>
              <p:nvPr/>
            </p:nvSpPr>
            <p:spPr bwMode="auto">
              <a:xfrm>
                <a:off x="6298180" y="4088384"/>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2" name="Rectangle 111"/>
              <p:cNvSpPr/>
              <p:nvPr/>
            </p:nvSpPr>
            <p:spPr bwMode="auto">
              <a:xfrm>
                <a:off x="6846370" y="4088384"/>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3" name="Rectangle 112"/>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4" name="Rectangle 113"/>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5" name="Rectangle 114"/>
              <p:cNvSpPr/>
              <p:nvPr/>
            </p:nvSpPr>
            <p:spPr bwMode="auto">
              <a:xfrm>
                <a:off x="6844439"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61" name="Rectangle 60"/>
              <p:cNvSpPr/>
              <p:nvPr/>
            </p:nvSpPr>
            <p:spPr bwMode="auto">
              <a:xfrm>
                <a:off x="5418608" y="5743022"/>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0" name="Rectangle 69"/>
              <p:cNvSpPr/>
              <p:nvPr/>
            </p:nvSpPr>
            <p:spPr bwMode="auto">
              <a:xfrm>
                <a:off x="5109779" y="3518154"/>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2" name="Rectangle 71"/>
              <p:cNvSpPr/>
              <p:nvPr/>
            </p:nvSpPr>
            <p:spPr bwMode="auto">
              <a:xfrm>
                <a:off x="4859896" y="4071883"/>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3" name="Rectangle 72"/>
              <p:cNvSpPr/>
              <p:nvPr/>
            </p:nvSpPr>
            <p:spPr bwMode="auto">
              <a:xfrm>
                <a:off x="5408084" y="4071883"/>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4" name="Rectangle 73"/>
              <p:cNvSpPr/>
              <p:nvPr/>
            </p:nvSpPr>
            <p:spPr bwMode="auto">
              <a:xfrm>
                <a:off x="4862169" y="4643724"/>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5" name="Rectangle 74"/>
              <p:cNvSpPr/>
              <p:nvPr/>
            </p:nvSpPr>
            <p:spPr bwMode="auto">
              <a:xfrm>
                <a:off x="5408084" y="4643724"/>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4" name="Rectangle 83"/>
              <p:cNvSpPr/>
              <p:nvPr/>
            </p:nvSpPr>
            <p:spPr bwMode="auto">
              <a:xfrm>
                <a:off x="4857962" y="5184866"/>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8" name="Rectangle 87"/>
              <p:cNvSpPr/>
              <p:nvPr/>
            </p:nvSpPr>
            <p:spPr bwMode="auto">
              <a:xfrm>
                <a:off x="5406152" y="5184866"/>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0" name="Rectangle 89"/>
              <p:cNvSpPr/>
              <p:nvPr/>
            </p:nvSpPr>
            <p:spPr bwMode="auto">
              <a:xfrm>
                <a:off x="6298180" y="4643724"/>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1" name="Rectangle 90"/>
              <p:cNvSpPr/>
              <p:nvPr/>
            </p:nvSpPr>
            <p:spPr bwMode="auto">
              <a:xfrm>
                <a:off x="6844096" y="4643724"/>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7" name="Rectangle 106"/>
              <p:cNvSpPr/>
              <p:nvPr/>
            </p:nvSpPr>
            <p:spPr bwMode="auto">
              <a:xfrm>
                <a:off x="6842165" y="5184866"/>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8" name="Rectangle 107"/>
              <p:cNvSpPr/>
              <p:nvPr/>
            </p:nvSpPr>
            <p:spPr bwMode="auto">
              <a:xfrm>
                <a:off x="5416334" y="5726520"/>
                <a:ext cx="457016" cy="457016"/>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65" name="Rectangle 64"/>
            <p:cNvSpPr/>
            <p:nvPr/>
          </p:nvSpPr>
          <p:spPr bwMode="auto">
            <a:xfrm>
              <a:off x="4516981"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66" name="Rectangle 65"/>
            <p:cNvSpPr/>
            <p:nvPr/>
          </p:nvSpPr>
          <p:spPr bwMode="auto">
            <a:xfrm>
              <a:off x="5984370" y="3016264"/>
              <a:ext cx="466114" cy="46611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9" name="Rectangle 108"/>
            <p:cNvSpPr/>
            <p:nvPr/>
          </p:nvSpPr>
          <p:spPr bwMode="auto">
            <a:xfrm>
              <a:off x="4514662" y="2999434"/>
              <a:ext cx="466114" cy="466114"/>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7" name="Group 6"/>
          <p:cNvGrpSpPr/>
          <p:nvPr/>
        </p:nvGrpSpPr>
        <p:grpSpPr>
          <a:xfrm>
            <a:off x="5580575" y="2520342"/>
            <a:ext cx="2132778" cy="1213567"/>
            <a:chOff x="8080463" y="2940180"/>
            <a:chExt cx="3867635" cy="2200714"/>
          </a:xfrm>
          <a:solidFill>
            <a:schemeClr val="tx2">
              <a:lumMod val="20000"/>
              <a:lumOff val="80000"/>
            </a:schemeClr>
          </a:solidFill>
        </p:grpSpPr>
        <p:grpSp>
          <p:nvGrpSpPr>
            <p:cNvPr id="76" name="Group 75"/>
            <p:cNvGrpSpPr/>
            <p:nvPr/>
          </p:nvGrpSpPr>
          <p:grpSpPr>
            <a:xfrm>
              <a:off x="8080463" y="3510463"/>
              <a:ext cx="3867635" cy="1630431"/>
              <a:chOff x="3511243" y="3531326"/>
              <a:chExt cx="3792143" cy="1598607"/>
            </a:xfrm>
            <a:grpFill/>
          </p:grpSpPr>
          <p:sp>
            <p:nvSpPr>
              <p:cNvPr id="77" name="Rectangle 76"/>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8" name="Rectangle 77"/>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9" name="Rectangle 78"/>
              <p:cNvSpPr/>
              <p:nvPr/>
            </p:nvSpPr>
            <p:spPr bwMode="auto">
              <a:xfrm>
                <a:off x="6575750" y="35313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0" name="Rectangle 79"/>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1" name="Rectangle 80"/>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7" name="Rectangle 86"/>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4" name="Rectangle 133"/>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5" name="Rectangle 134"/>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6" name="Rectangle 135"/>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7" name="Rectangle 136"/>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9" name="Rectangle 138"/>
              <p:cNvSpPr/>
              <p:nvPr/>
            </p:nvSpPr>
            <p:spPr bwMode="auto">
              <a:xfrm>
                <a:off x="629818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0" name="Rectangle 139"/>
              <p:cNvSpPr/>
              <p:nvPr/>
            </p:nvSpPr>
            <p:spPr bwMode="auto">
              <a:xfrm>
                <a:off x="68463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1" name="Rectangle 140"/>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2" name="Rectangle 141"/>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145" name="Rectangle 144"/>
            <p:cNvSpPr/>
            <p:nvPr/>
          </p:nvSpPr>
          <p:spPr bwMode="auto">
            <a:xfrm>
              <a:off x="8953690"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46" name="Rectangle 145"/>
            <p:cNvSpPr/>
            <p:nvPr/>
          </p:nvSpPr>
          <p:spPr bwMode="auto">
            <a:xfrm>
              <a:off x="10421079"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85" name="Rectangle 84"/>
          <p:cNvSpPr/>
          <p:nvPr/>
        </p:nvSpPr>
        <p:spPr>
          <a:xfrm>
            <a:off x="1359984" y="2750846"/>
            <a:ext cx="409581" cy="425423"/>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9" name="Rectangle 88"/>
          <p:cNvSpPr/>
          <p:nvPr/>
        </p:nvSpPr>
        <p:spPr>
          <a:xfrm>
            <a:off x="2988421" y="2750844"/>
            <a:ext cx="814092" cy="1385004"/>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71" name="Rectangle 70"/>
          <p:cNvSpPr/>
          <p:nvPr/>
        </p:nvSpPr>
        <p:spPr>
          <a:xfrm>
            <a:off x="4857527" y="1623102"/>
            <a:ext cx="1032655" cy="296107"/>
          </a:xfrm>
          <a:prstGeom prst="rect">
            <a:avLst/>
          </a:prstGeom>
        </p:spPr>
        <p:txBody>
          <a:bodyPr wrap="none">
            <a:spAutoFit/>
          </a:bodyPr>
          <a:lstStyle/>
          <a:p>
            <a:r>
              <a:rPr lang="en-US" sz="1324" b="1" dirty="0">
                <a:solidFill>
                  <a:schemeClr val="tx1">
                    <a:lumMod val="85000"/>
                    <a:lumOff val="15000"/>
                  </a:schemeClr>
                </a:solidFill>
                <a:latin typeface="+mj-lt"/>
              </a:rPr>
              <a:t>Engineering</a:t>
            </a:r>
          </a:p>
        </p:txBody>
      </p:sp>
      <p:sp>
        <p:nvSpPr>
          <p:cNvPr id="69" name="Rectangle 68"/>
          <p:cNvSpPr/>
          <p:nvPr/>
        </p:nvSpPr>
        <p:spPr bwMode="auto">
          <a:xfrm>
            <a:off x="5219792" y="2019532"/>
            <a:ext cx="359849" cy="359849"/>
          </a:xfrm>
          <a:prstGeom prst="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0" name="Text Placeholder 4"/>
          <p:cNvSpPr txBox="1">
            <a:spLocks/>
          </p:cNvSpPr>
          <p:nvPr/>
        </p:nvSpPr>
        <p:spPr>
          <a:xfrm>
            <a:off x="5399716" y="2768094"/>
            <a:ext cx="2977708" cy="1785104"/>
          </a:xfrm>
          <a:prstGeom prst="rect">
            <a:avLst/>
          </a:prstGeom>
          <a:solidFill>
            <a:schemeClr val="bg1"/>
          </a:solidFill>
          <a:ln>
            <a:solidFill>
              <a:schemeClr val="accent2"/>
            </a:solidFill>
          </a:ln>
        </p:spPr>
        <p:txBody>
          <a:bodyPr vert="horz" lIns="91440" tIns="45720" rIns="91440" bIns="45720" rtlCol="0" anchor="ctr">
            <a:noAutofit/>
          </a:bodyPr>
          <a:lstStyle>
            <a:lvl1pPr indent="0" defTabSz="914378">
              <a:spcBef>
                <a:spcPct val="20000"/>
              </a:spcBef>
              <a:buFont typeface="Arial" pitchFamily="34" charset="0"/>
              <a:buNone/>
              <a:defRPr sz="2000">
                <a:solidFill>
                  <a:schemeClr val="tx1">
                    <a:lumMod val="75000"/>
                    <a:lumOff val="25000"/>
                  </a:schemeClr>
                </a:solidFill>
                <a:latin typeface="+mj-lt"/>
              </a:defRPr>
            </a:lvl1pPr>
            <a:lvl2pPr marL="742931" indent="-285743" defTabSz="914378">
              <a:spcBef>
                <a:spcPct val="20000"/>
              </a:spcBef>
              <a:buFont typeface="Arial" pitchFamily="34" charset="0"/>
              <a:buChar char="–"/>
              <a:defRPr sz="2000">
                <a:solidFill>
                  <a:schemeClr val="tx1">
                    <a:lumMod val="75000"/>
                    <a:lumOff val="25000"/>
                  </a:schemeClr>
                </a:solidFill>
                <a:latin typeface="+mj-lt"/>
              </a:defRPr>
            </a:lvl2pPr>
            <a:lvl3pPr marL="1142972" indent="-228594" defTabSz="914378">
              <a:spcBef>
                <a:spcPct val="20000"/>
              </a:spcBef>
              <a:buFont typeface="Arial" pitchFamily="34" charset="0"/>
              <a:buChar char="•"/>
              <a:defRPr>
                <a:solidFill>
                  <a:schemeClr val="tx1">
                    <a:lumMod val="75000"/>
                    <a:lumOff val="25000"/>
                  </a:schemeClr>
                </a:solidFill>
                <a:latin typeface="+mj-lt"/>
              </a:defRPr>
            </a:lvl3pPr>
            <a:lvl4pPr marL="1600160" indent="-228594" defTabSz="914378">
              <a:spcBef>
                <a:spcPct val="20000"/>
              </a:spcBef>
              <a:buFont typeface="Arial" pitchFamily="34" charset="0"/>
              <a:buChar char="–"/>
              <a:defRPr sz="1600">
                <a:solidFill>
                  <a:schemeClr val="tx1">
                    <a:lumMod val="75000"/>
                    <a:lumOff val="25000"/>
                  </a:schemeClr>
                </a:solidFill>
                <a:latin typeface="+mj-lt"/>
              </a:defRPr>
            </a:lvl4pPr>
            <a:lvl5pPr marL="2057348" indent="-228594" defTabSz="914378">
              <a:spcBef>
                <a:spcPct val="20000"/>
              </a:spcBef>
              <a:buFont typeface="Arial" pitchFamily="34" charset="0"/>
              <a:buChar char="»"/>
              <a:defRPr sz="1600">
                <a:solidFill>
                  <a:schemeClr val="tx1">
                    <a:lumMod val="75000"/>
                    <a:lumOff val="25000"/>
                  </a:schemeClr>
                </a:solidFill>
                <a:latin typeface="+mj-lt"/>
              </a:defRPr>
            </a:lvl5pPr>
            <a:lvl6pPr marL="2514537" indent="-228594" defTabSz="914378">
              <a:spcBef>
                <a:spcPct val="20000"/>
              </a:spcBef>
              <a:buFont typeface="Arial" pitchFamily="34" charset="0"/>
              <a:buChar char="•"/>
              <a:defRPr sz="2000"/>
            </a:lvl6pPr>
            <a:lvl7pPr marL="2971726" indent="-228594" defTabSz="914378">
              <a:spcBef>
                <a:spcPct val="20000"/>
              </a:spcBef>
              <a:buFont typeface="Arial" pitchFamily="34" charset="0"/>
              <a:buChar char="•"/>
              <a:defRPr sz="2000"/>
            </a:lvl7pPr>
            <a:lvl8pPr marL="3428915" indent="-228594" defTabSz="914378">
              <a:spcBef>
                <a:spcPct val="20000"/>
              </a:spcBef>
              <a:buFont typeface="Arial" pitchFamily="34" charset="0"/>
              <a:buChar char="•"/>
              <a:defRPr sz="2000"/>
            </a:lvl8pPr>
            <a:lvl9pPr marL="3886103" indent="-228594" defTabSz="914378">
              <a:spcBef>
                <a:spcPct val="20000"/>
              </a:spcBef>
              <a:buFont typeface="Arial" pitchFamily="34" charset="0"/>
              <a:buChar char="•"/>
              <a:defRPr sz="2000"/>
            </a:lvl9pPr>
          </a:lstStyle>
          <a:p>
            <a:r>
              <a:rPr lang="en-US" dirty="0"/>
              <a:t>Cross-discipline</a:t>
            </a:r>
          </a:p>
          <a:p>
            <a:r>
              <a:rPr lang="en-US" dirty="0"/>
              <a:t>8-12 people</a:t>
            </a:r>
          </a:p>
          <a:p>
            <a:r>
              <a:rPr lang="en-US" dirty="0"/>
              <a:t>Intact for 12-18 months</a:t>
            </a:r>
          </a:p>
          <a:p>
            <a:r>
              <a:rPr lang="en-US" dirty="0"/>
              <a:t>Autonomous backlog</a:t>
            </a:r>
          </a:p>
        </p:txBody>
      </p:sp>
    </p:spTree>
    <p:extLst>
      <p:ext uri="{BB962C8B-B14F-4D97-AF65-F5344CB8AC3E}">
        <p14:creationId xmlns:p14="http://schemas.microsoft.com/office/powerpoint/2010/main" val="1923506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400"/>
                                  </p:stCondLst>
                                  <p:childTnLst>
                                    <p:set>
                                      <p:cBhvr>
                                        <p:cTn id="9"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Autonomy &amp; Responsibility</a:t>
            </a:r>
          </a:p>
        </p:txBody>
      </p:sp>
      <p:grpSp>
        <p:nvGrpSpPr>
          <p:cNvPr id="22" name="Group 21"/>
          <p:cNvGrpSpPr/>
          <p:nvPr/>
        </p:nvGrpSpPr>
        <p:grpSpPr>
          <a:xfrm>
            <a:off x="2273183" y="2623472"/>
            <a:ext cx="317619" cy="501769"/>
            <a:chOff x="2273183" y="2623472"/>
            <a:chExt cx="317619" cy="501769"/>
          </a:xfrm>
        </p:grpSpPr>
        <p:sp>
          <p:nvSpPr>
            <p:cNvPr id="70" name="Rectangle 69"/>
            <p:cNvSpPr/>
            <p:nvPr/>
          </p:nvSpPr>
          <p:spPr bwMode="auto">
            <a:xfrm>
              <a:off x="2361327" y="2623472"/>
              <a:ext cx="144405" cy="144405"/>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2" name="Rectangle 71"/>
            <p:cNvSpPr/>
            <p:nvPr/>
          </p:nvSpPr>
          <p:spPr bwMode="auto">
            <a:xfrm>
              <a:off x="2273183" y="2800149"/>
              <a:ext cx="144405" cy="144405"/>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3" name="Rectangle 72"/>
            <p:cNvSpPr/>
            <p:nvPr/>
          </p:nvSpPr>
          <p:spPr bwMode="auto">
            <a:xfrm>
              <a:off x="2446397" y="2800149"/>
              <a:ext cx="144405" cy="144405"/>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4" name="Rectangle 73"/>
            <p:cNvSpPr/>
            <p:nvPr/>
          </p:nvSpPr>
          <p:spPr bwMode="auto">
            <a:xfrm>
              <a:off x="2273901" y="2980836"/>
              <a:ext cx="144405" cy="144405"/>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5" name="Rectangle 74"/>
            <p:cNvSpPr/>
            <p:nvPr/>
          </p:nvSpPr>
          <p:spPr bwMode="auto">
            <a:xfrm>
              <a:off x="2446397" y="2980836"/>
              <a:ext cx="144405" cy="144405"/>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3" name="Group 22"/>
          <p:cNvGrpSpPr/>
          <p:nvPr/>
        </p:nvGrpSpPr>
        <p:grpSpPr>
          <a:xfrm>
            <a:off x="1764897" y="2623472"/>
            <a:ext cx="317619" cy="673794"/>
            <a:chOff x="1764897" y="2623472"/>
            <a:chExt cx="317619" cy="673794"/>
          </a:xfrm>
        </p:grpSpPr>
        <p:sp>
          <p:nvSpPr>
            <p:cNvPr id="108" name="Rectangle 107"/>
            <p:cNvSpPr/>
            <p:nvPr/>
          </p:nvSpPr>
          <p:spPr bwMode="auto">
            <a:xfrm>
              <a:off x="1853043" y="2623472"/>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9" name="Rectangle 108"/>
            <p:cNvSpPr/>
            <p:nvPr/>
          </p:nvSpPr>
          <p:spPr bwMode="auto">
            <a:xfrm>
              <a:off x="1764897" y="2800149"/>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0" name="Rectangle 109"/>
            <p:cNvSpPr/>
            <p:nvPr/>
          </p:nvSpPr>
          <p:spPr bwMode="auto">
            <a:xfrm>
              <a:off x="1938111" y="2800149"/>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6" name="Rectangle 115"/>
            <p:cNvSpPr/>
            <p:nvPr/>
          </p:nvSpPr>
          <p:spPr bwMode="auto">
            <a:xfrm>
              <a:off x="1765617" y="2980836"/>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7" name="Rectangle 116"/>
            <p:cNvSpPr/>
            <p:nvPr/>
          </p:nvSpPr>
          <p:spPr bwMode="auto">
            <a:xfrm>
              <a:off x="1938111" y="2980836"/>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3" name="Rectangle 122"/>
            <p:cNvSpPr/>
            <p:nvPr/>
          </p:nvSpPr>
          <p:spPr bwMode="auto">
            <a:xfrm>
              <a:off x="1764897" y="3152861"/>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11" name="Arc 10"/>
          <p:cNvSpPr/>
          <p:nvPr/>
        </p:nvSpPr>
        <p:spPr>
          <a:xfrm>
            <a:off x="1956633" y="2324806"/>
            <a:ext cx="973724" cy="457200"/>
          </a:xfrm>
          <a:prstGeom prst="arc">
            <a:avLst>
              <a:gd name="adj1" fmla="val 10829007"/>
              <a:gd name="adj2" fmla="val 21515948"/>
            </a:avLst>
          </a:prstGeom>
          <a:noFill/>
          <a:ln w="12700">
            <a:solidFill>
              <a:schemeClr val="tx1">
                <a:lumMod val="65000"/>
                <a:lumOff val="35000"/>
              </a:schemeClr>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130" name="Arc 129"/>
          <p:cNvSpPr/>
          <p:nvPr/>
        </p:nvSpPr>
        <p:spPr>
          <a:xfrm>
            <a:off x="2432745" y="2419351"/>
            <a:ext cx="436866" cy="354857"/>
          </a:xfrm>
          <a:prstGeom prst="arc">
            <a:avLst>
              <a:gd name="adj1" fmla="val 10829007"/>
              <a:gd name="adj2" fmla="val 20985351"/>
            </a:avLst>
          </a:prstGeom>
          <a:noFill/>
          <a:ln w="12700">
            <a:solidFill>
              <a:schemeClr val="tx1">
                <a:lumMod val="65000"/>
                <a:lumOff val="35000"/>
              </a:schemeClr>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a:xfrm>
            <a:off x="2806707" y="1949970"/>
            <a:ext cx="785792" cy="338554"/>
          </a:xfrm>
          <a:prstGeom prst="rect">
            <a:avLst/>
          </a:prstGeom>
        </p:spPr>
        <p:txBody>
          <a:bodyPr wrap="none" anchor="b">
            <a:spAutoFit/>
          </a:bodyPr>
          <a:lstStyle/>
          <a:p>
            <a:pPr algn="ctr"/>
            <a:r>
              <a:rPr lang="en-US" sz="800" b="1" dirty="0">
                <a:solidFill>
                  <a:schemeClr val="tx1">
                    <a:lumMod val="85000"/>
                    <a:lumOff val="15000"/>
                  </a:schemeClr>
                </a:solidFill>
                <a:latin typeface="+mj-lt"/>
              </a:rPr>
              <a:t>Program</a:t>
            </a:r>
          </a:p>
          <a:p>
            <a:pPr algn="ctr"/>
            <a:r>
              <a:rPr lang="en-US" sz="800" b="1" dirty="0">
                <a:solidFill>
                  <a:schemeClr val="tx1">
                    <a:lumMod val="85000"/>
                    <a:lumOff val="15000"/>
                  </a:schemeClr>
                </a:solidFill>
                <a:latin typeface="+mj-lt"/>
              </a:rPr>
              <a:t>Management </a:t>
            </a:r>
          </a:p>
        </p:txBody>
      </p:sp>
      <p:sp>
        <p:nvSpPr>
          <p:cNvPr id="143" name="Rectangle 142"/>
          <p:cNvSpPr/>
          <p:nvPr/>
        </p:nvSpPr>
        <p:spPr>
          <a:xfrm>
            <a:off x="4690022" y="2073080"/>
            <a:ext cx="692818" cy="215444"/>
          </a:xfrm>
          <a:prstGeom prst="rect">
            <a:avLst/>
          </a:prstGeom>
        </p:spPr>
        <p:txBody>
          <a:bodyPr wrap="none" anchor="b">
            <a:spAutoFit/>
          </a:bodyPr>
          <a:lstStyle/>
          <a:p>
            <a:pPr algn="ctr"/>
            <a:r>
              <a:rPr lang="en-US" sz="800" b="1" dirty="0">
                <a:solidFill>
                  <a:schemeClr val="tx1">
                    <a:lumMod val="85000"/>
                    <a:lumOff val="15000"/>
                  </a:schemeClr>
                </a:solidFill>
                <a:latin typeface="+mj-lt"/>
              </a:rPr>
              <a:t>Engineering</a:t>
            </a:r>
          </a:p>
        </p:txBody>
      </p:sp>
      <p:sp>
        <p:nvSpPr>
          <p:cNvPr id="144" name="Rectangle 143"/>
          <p:cNvSpPr/>
          <p:nvPr/>
        </p:nvSpPr>
        <p:spPr>
          <a:xfrm>
            <a:off x="6300993" y="2067752"/>
            <a:ext cx="660758" cy="215444"/>
          </a:xfrm>
          <a:prstGeom prst="rect">
            <a:avLst/>
          </a:prstGeom>
        </p:spPr>
        <p:txBody>
          <a:bodyPr wrap="none" anchor="b">
            <a:spAutoFit/>
          </a:bodyPr>
          <a:lstStyle/>
          <a:p>
            <a:pPr algn="ctr"/>
            <a:r>
              <a:rPr lang="en-US" sz="800" b="1" dirty="0">
                <a:solidFill>
                  <a:schemeClr val="tx1">
                    <a:lumMod val="85000"/>
                    <a:lumOff val="15000"/>
                  </a:schemeClr>
                </a:solidFill>
                <a:latin typeface="+mj-lt"/>
              </a:rPr>
              <a:t>Operations</a:t>
            </a:r>
          </a:p>
        </p:txBody>
      </p:sp>
      <p:sp>
        <p:nvSpPr>
          <p:cNvPr id="147" name="Rectangle 146"/>
          <p:cNvSpPr/>
          <p:nvPr/>
        </p:nvSpPr>
        <p:spPr>
          <a:xfrm>
            <a:off x="1770393" y="2067752"/>
            <a:ext cx="309701" cy="215444"/>
          </a:xfrm>
          <a:prstGeom prst="rect">
            <a:avLst/>
          </a:prstGeom>
        </p:spPr>
        <p:txBody>
          <a:bodyPr wrap="none" anchor="b">
            <a:spAutoFit/>
          </a:bodyPr>
          <a:lstStyle/>
          <a:p>
            <a:pPr algn="ctr"/>
            <a:r>
              <a:rPr lang="en-US" sz="800" b="1" dirty="0">
                <a:solidFill>
                  <a:schemeClr val="tx1">
                    <a:lumMod val="85000"/>
                    <a:lumOff val="15000"/>
                  </a:schemeClr>
                </a:solidFill>
                <a:latin typeface="+mj-lt"/>
              </a:rPr>
              <a:t>UX</a:t>
            </a:r>
          </a:p>
        </p:txBody>
      </p:sp>
      <p:sp>
        <p:nvSpPr>
          <p:cNvPr id="148" name="Rectangle 147"/>
          <p:cNvSpPr/>
          <p:nvPr/>
        </p:nvSpPr>
        <p:spPr>
          <a:xfrm>
            <a:off x="2174574" y="1944642"/>
            <a:ext cx="486030" cy="338554"/>
          </a:xfrm>
          <a:prstGeom prst="rect">
            <a:avLst/>
          </a:prstGeom>
        </p:spPr>
        <p:txBody>
          <a:bodyPr wrap="none" anchor="b">
            <a:spAutoFit/>
          </a:bodyPr>
          <a:lstStyle/>
          <a:p>
            <a:pPr algn="ctr"/>
            <a:r>
              <a:rPr lang="en-US" sz="800" b="1" dirty="0">
                <a:solidFill>
                  <a:schemeClr val="tx1">
                    <a:lumMod val="85000"/>
                    <a:lumOff val="15000"/>
                  </a:schemeClr>
                </a:solidFill>
                <a:latin typeface="+mj-lt"/>
              </a:rPr>
              <a:t>Tech</a:t>
            </a:r>
          </a:p>
          <a:p>
            <a:pPr algn="ctr"/>
            <a:r>
              <a:rPr lang="en-US" sz="800" b="1" dirty="0">
                <a:solidFill>
                  <a:schemeClr val="tx1">
                    <a:lumMod val="85000"/>
                    <a:lumOff val="15000"/>
                  </a:schemeClr>
                </a:solidFill>
                <a:latin typeface="+mj-lt"/>
              </a:rPr>
              <a:t>Writers</a:t>
            </a:r>
          </a:p>
        </p:txBody>
      </p:sp>
      <p:grpSp>
        <p:nvGrpSpPr>
          <p:cNvPr id="21" name="Group 20"/>
          <p:cNvGrpSpPr/>
          <p:nvPr/>
        </p:nvGrpSpPr>
        <p:grpSpPr>
          <a:xfrm>
            <a:off x="3746787" y="2343152"/>
            <a:ext cx="3030882" cy="1333445"/>
            <a:chOff x="3746787" y="2343152"/>
            <a:chExt cx="3030882" cy="1333445"/>
          </a:xfrm>
        </p:grpSpPr>
        <p:sp>
          <p:nvSpPr>
            <p:cNvPr id="84" name="Rectangle 83"/>
            <p:cNvSpPr/>
            <p:nvPr/>
          </p:nvSpPr>
          <p:spPr bwMode="auto">
            <a:xfrm>
              <a:off x="4932270" y="2343152"/>
              <a:ext cx="202167" cy="202167"/>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8" name="Rectangle 117"/>
            <p:cNvSpPr/>
            <p:nvPr/>
          </p:nvSpPr>
          <p:spPr bwMode="auto">
            <a:xfrm>
              <a:off x="6260976" y="2343152"/>
              <a:ext cx="202167" cy="202167"/>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nvGrpSpPr>
            <p:cNvPr id="20" name="Group 19"/>
            <p:cNvGrpSpPr/>
            <p:nvPr/>
          </p:nvGrpSpPr>
          <p:grpSpPr>
            <a:xfrm>
              <a:off x="6460050" y="2795496"/>
              <a:ext cx="317619" cy="673796"/>
              <a:chOff x="6460050" y="2795496"/>
              <a:chExt cx="317619" cy="673796"/>
            </a:xfrm>
          </p:grpSpPr>
          <p:sp>
            <p:nvSpPr>
              <p:cNvPr id="85" name="Rectangle 84"/>
              <p:cNvSpPr/>
              <p:nvPr/>
            </p:nvSpPr>
            <p:spPr bwMode="auto">
              <a:xfrm>
                <a:off x="6548195" y="2795496"/>
                <a:ext cx="144405" cy="14440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8" name="Rectangle 87"/>
              <p:cNvSpPr/>
              <p:nvPr/>
            </p:nvSpPr>
            <p:spPr bwMode="auto">
              <a:xfrm>
                <a:off x="6460050" y="2972174"/>
                <a:ext cx="144405" cy="14440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9" name="Rectangle 88"/>
              <p:cNvSpPr/>
              <p:nvPr/>
            </p:nvSpPr>
            <p:spPr bwMode="auto">
              <a:xfrm>
                <a:off x="6633264" y="2972174"/>
                <a:ext cx="144405" cy="14440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0" name="Rectangle 89"/>
              <p:cNvSpPr/>
              <p:nvPr/>
            </p:nvSpPr>
            <p:spPr bwMode="auto">
              <a:xfrm>
                <a:off x="6460769" y="3152861"/>
                <a:ext cx="144405" cy="14440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91" name="Rectangle 90"/>
              <p:cNvSpPr/>
              <p:nvPr/>
            </p:nvSpPr>
            <p:spPr bwMode="auto">
              <a:xfrm>
                <a:off x="6633264" y="3152861"/>
                <a:ext cx="144405" cy="14440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7" name="Rectangle 106"/>
              <p:cNvSpPr/>
              <p:nvPr/>
            </p:nvSpPr>
            <p:spPr bwMode="auto">
              <a:xfrm>
                <a:off x="6633264" y="3324887"/>
                <a:ext cx="144405" cy="14440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149" name="Arc 148"/>
            <p:cNvSpPr/>
            <p:nvPr/>
          </p:nvSpPr>
          <p:spPr>
            <a:xfrm>
              <a:off x="5517534" y="2688503"/>
              <a:ext cx="1156105" cy="321400"/>
            </a:xfrm>
            <a:prstGeom prst="arc">
              <a:avLst>
                <a:gd name="adj1" fmla="val 15630316"/>
                <a:gd name="adj2" fmla="val 20912956"/>
              </a:avLst>
            </a:prstGeom>
            <a:noFill/>
            <a:ln w="12700">
              <a:solidFill>
                <a:schemeClr val="tx1">
                  <a:lumMod val="65000"/>
                  <a:lumOff val="35000"/>
                </a:schemeClr>
              </a:solidFill>
              <a:prstDash val="sysDash"/>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p:nvPr/>
          </p:nvGrpSpPr>
          <p:grpSpPr>
            <a:xfrm>
              <a:off x="3746787" y="2802241"/>
              <a:ext cx="330749" cy="692007"/>
              <a:chOff x="3746787" y="2802241"/>
              <a:chExt cx="330749" cy="692007"/>
            </a:xfrm>
          </p:grpSpPr>
          <p:sp>
            <p:nvSpPr>
              <p:cNvPr id="270" name="Rectangle 269"/>
              <p:cNvSpPr/>
              <p:nvPr/>
            </p:nvSpPr>
            <p:spPr bwMode="auto">
              <a:xfrm>
                <a:off x="3843230" y="2802241"/>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68" name="Rectangle 267"/>
              <p:cNvSpPr/>
              <p:nvPr/>
            </p:nvSpPr>
            <p:spPr bwMode="auto">
              <a:xfrm>
                <a:off x="3933131"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66" name="Rectangle 265"/>
              <p:cNvSpPr/>
              <p:nvPr/>
            </p:nvSpPr>
            <p:spPr bwMode="auto">
              <a:xfrm>
                <a:off x="3746787"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64" name="Rectangle 263"/>
              <p:cNvSpPr/>
              <p:nvPr/>
            </p:nvSpPr>
            <p:spPr bwMode="auto">
              <a:xfrm>
                <a:off x="3933131" y="316273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62" name="Rectangle 261"/>
              <p:cNvSpPr/>
              <p:nvPr/>
            </p:nvSpPr>
            <p:spPr bwMode="auto">
              <a:xfrm>
                <a:off x="3746787" y="316273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60" name="Rectangle 259"/>
              <p:cNvSpPr/>
              <p:nvPr/>
            </p:nvSpPr>
            <p:spPr bwMode="auto">
              <a:xfrm>
                <a:off x="3746787" y="3349843"/>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6" name="Group 15"/>
            <p:cNvGrpSpPr/>
            <p:nvPr/>
          </p:nvGrpSpPr>
          <p:grpSpPr>
            <a:xfrm>
              <a:off x="4646872" y="2802241"/>
              <a:ext cx="330749" cy="692007"/>
              <a:chOff x="4646872" y="2802241"/>
              <a:chExt cx="330749" cy="692007"/>
            </a:xfrm>
          </p:grpSpPr>
          <p:sp>
            <p:nvSpPr>
              <p:cNvPr id="246" name="Rectangle 245"/>
              <p:cNvSpPr/>
              <p:nvPr/>
            </p:nvSpPr>
            <p:spPr bwMode="auto">
              <a:xfrm>
                <a:off x="4743315" y="2802241"/>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4" name="Rectangle 243"/>
              <p:cNvSpPr/>
              <p:nvPr/>
            </p:nvSpPr>
            <p:spPr bwMode="auto">
              <a:xfrm>
                <a:off x="4833216"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2" name="Rectangle 241"/>
              <p:cNvSpPr/>
              <p:nvPr/>
            </p:nvSpPr>
            <p:spPr bwMode="auto">
              <a:xfrm>
                <a:off x="4646872"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0" name="Rectangle 239"/>
              <p:cNvSpPr/>
              <p:nvPr/>
            </p:nvSpPr>
            <p:spPr bwMode="auto">
              <a:xfrm>
                <a:off x="4833216" y="316273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38" name="Rectangle 237"/>
              <p:cNvSpPr/>
              <p:nvPr/>
            </p:nvSpPr>
            <p:spPr bwMode="auto">
              <a:xfrm>
                <a:off x="4646872" y="316273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36" name="Rectangle 235"/>
              <p:cNvSpPr/>
              <p:nvPr/>
            </p:nvSpPr>
            <p:spPr bwMode="auto">
              <a:xfrm>
                <a:off x="4833216" y="3349843"/>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234" name="Rectangle 233"/>
            <p:cNvSpPr/>
            <p:nvPr/>
          </p:nvSpPr>
          <p:spPr bwMode="auto">
            <a:xfrm>
              <a:off x="4534677" y="262347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32" name="Rectangle 231"/>
            <p:cNvSpPr/>
            <p:nvPr/>
          </p:nvSpPr>
          <p:spPr bwMode="auto">
            <a:xfrm>
              <a:off x="4077536" y="262347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nvGrpSpPr>
            <p:cNvPr id="15" name="Group 14"/>
            <p:cNvGrpSpPr/>
            <p:nvPr/>
          </p:nvGrpSpPr>
          <p:grpSpPr>
            <a:xfrm>
              <a:off x="4208489" y="2802241"/>
              <a:ext cx="330749" cy="874356"/>
              <a:chOff x="4208489" y="2802241"/>
              <a:chExt cx="330749" cy="874356"/>
            </a:xfrm>
          </p:grpSpPr>
          <p:sp>
            <p:nvSpPr>
              <p:cNvPr id="258" name="Rectangle 257"/>
              <p:cNvSpPr/>
              <p:nvPr/>
            </p:nvSpPr>
            <p:spPr bwMode="auto">
              <a:xfrm>
                <a:off x="4304932" y="2802241"/>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56" name="Rectangle 255"/>
              <p:cNvSpPr/>
              <p:nvPr/>
            </p:nvSpPr>
            <p:spPr bwMode="auto">
              <a:xfrm>
                <a:off x="4394833"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54" name="Rectangle 253"/>
              <p:cNvSpPr/>
              <p:nvPr/>
            </p:nvSpPr>
            <p:spPr bwMode="auto">
              <a:xfrm>
                <a:off x="4208489"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52" name="Rectangle 251"/>
              <p:cNvSpPr/>
              <p:nvPr/>
            </p:nvSpPr>
            <p:spPr bwMode="auto">
              <a:xfrm>
                <a:off x="4394833" y="316273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50" name="Rectangle 249"/>
              <p:cNvSpPr/>
              <p:nvPr/>
            </p:nvSpPr>
            <p:spPr bwMode="auto">
              <a:xfrm>
                <a:off x="4208489" y="316273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8" name="Rectangle 247"/>
              <p:cNvSpPr/>
              <p:nvPr/>
            </p:nvSpPr>
            <p:spPr bwMode="auto">
              <a:xfrm>
                <a:off x="4208489" y="3349843"/>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30" name="Rectangle 229"/>
              <p:cNvSpPr/>
              <p:nvPr/>
            </p:nvSpPr>
            <p:spPr bwMode="auto">
              <a:xfrm>
                <a:off x="4394833" y="3345081"/>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28" name="Rectangle 227"/>
              <p:cNvSpPr/>
              <p:nvPr/>
            </p:nvSpPr>
            <p:spPr bwMode="auto">
              <a:xfrm>
                <a:off x="4208489" y="353219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7" name="Group 16"/>
            <p:cNvGrpSpPr/>
            <p:nvPr/>
          </p:nvGrpSpPr>
          <p:grpSpPr>
            <a:xfrm>
              <a:off x="5139974" y="2802241"/>
              <a:ext cx="330749" cy="504896"/>
              <a:chOff x="5139974" y="2802241"/>
              <a:chExt cx="330749" cy="504896"/>
            </a:xfrm>
          </p:grpSpPr>
          <p:sp>
            <p:nvSpPr>
              <p:cNvPr id="313" name="Rectangle 312"/>
              <p:cNvSpPr/>
              <p:nvPr/>
            </p:nvSpPr>
            <p:spPr bwMode="auto">
              <a:xfrm>
                <a:off x="5236417" y="2802241"/>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11" name="Rectangle 310"/>
              <p:cNvSpPr/>
              <p:nvPr/>
            </p:nvSpPr>
            <p:spPr bwMode="auto">
              <a:xfrm>
                <a:off x="5326318"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09" name="Rectangle 308"/>
              <p:cNvSpPr/>
              <p:nvPr/>
            </p:nvSpPr>
            <p:spPr bwMode="auto">
              <a:xfrm>
                <a:off x="5139974"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07" name="Rectangle 306"/>
              <p:cNvSpPr/>
              <p:nvPr/>
            </p:nvSpPr>
            <p:spPr bwMode="auto">
              <a:xfrm>
                <a:off x="5139974" y="316273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8" name="Group 17"/>
            <p:cNvGrpSpPr/>
            <p:nvPr/>
          </p:nvGrpSpPr>
          <p:grpSpPr>
            <a:xfrm>
              <a:off x="5601676" y="2802241"/>
              <a:ext cx="330749" cy="504896"/>
              <a:chOff x="5601676" y="2802241"/>
              <a:chExt cx="330749" cy="504896"/>
            </a:xfrm>
          </p:grpSpPr>
          <p:sp>
            <p:nvSpPr>
              <p:cNvPr id="305" name="Rectangle 304"/>
              <p:cNvSpPr/>
              <p:nvPr/>
            </p:nvSpPr>
            <p:spPr bwMode="auto">
              <a:xfrm>
                <a:off x="5698119" y="2802241"/>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03" name="Rectangle 302"/>
              <p:cNvSpPr/>
              <p:nvPr/>
            </p:nvSpPr>
            <p:spPr bwMode="auto">
              <a:xfrm>
                <a:off x="5788020"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01" name="Rectangle 300"/>
              <p:cNvSpPr/>
              <p:nvPr/>
            </p:nvSpPr>
            <p:spPr bwMode="auto">
              <a:xfrm>
                <a:off x="5601676"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99" name="Rectangle 298"/>
              <p:cNvSpPr/>
              <p:nvPr/>
            </p:nvSpPr>
            <p:spPr bwMode="auto">
              <a:xfrm>
                <a:off x="5788020" y="316273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97" name="Rectangle 296"/>
              <p:cNvSpPr/>
              <p:nvPr/>
            </p:nvSpPr>
            <p:spPr bwMode="auto">
              <a:xfrm>
                <a:off x="5601676" y="316273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9" name="Group 18"/>
            <p:cNvGrpSpPr/>
            <p:nvPr/>
          </p:nvGrpSpPr>
          <p:grpSpPr>
            <a:xfrm>
              <a:off x="6040059" y="2802241"/>
              <a:ext cx="330749" cy="322338"/>
              <a:chOff x="6040059" y="2802241"/>
              <a:chExt cx="330749" cy="322338"/>
            </a:xfrm>
          </p:grpSpPr>
          <p:sp>
            <p:nvSpPr>
              <p:cNvPr id="295" name="Rectangle 294"/>
              <p:cNvSpPr/>
              <p:nvPr/>
            </p:nvSpPr>
            <p:spPr bwMode="auto">
              <a:xfrm>
                <a:off x="6136502" y="2802241"/>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93" name="Rectangle 292"/>
              <p:cNvSpPr/>
              <p:nvPr/>
            </p:nvSpPr>
            <p:spPr bwMode="auto">
              <a:xfrm>
                <a:off x="6226403"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91" name="Rectangle 290"/>
              <p:cNvSpPr/>
              <p:nvPr/>
            </p:nvSpPr>
            <p:spPr bwMode="auto">
              <a:xfrm>
                <a:off x="6040059" y="2980174"/>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289" name="Rectangle 288"/>
            <p:cNvSpPr/>
            <p:nvPr/>
          </p:nvSpPr>
          <p:spPr bwMode="auto">
            <a:xfrm>
              <a:off x="5927864" y="262347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87" name="Rectangle 286"/>
            <p:cNvSpPr/>
            <p:nvPr/>
          </p:nvSpPr>
          <p:spPr bwMode="auto">
            <a:xfrm>
              <a:off x="5470723" y="2623472"/>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2" name="Group 11"/>
          <p:cNvGrpSpPr/>
          <p:nvPr/>
        </p:nvGrpSpPr>
        <p:grpSpPr>
          <a:xfrm>
            <a:off x="2810825" y="2343152"/>
            <a:ext cx="755977" cy="1146334"/>
            <a:chOff x="2810825" y="2343152"/>
            <a:chExt cx="755977" cy="1146334"/>
          </a:xfrm>
        </p:grpSpPr>
        <p:sp>
          <p:nvSpPr>
            <p:cNvPr id="83" name="Rectangle 82"/>
            <p:cNvSpPr/>
            <p:nvPr/>
          </p:nvSpPr>
          <p:spPr bwMode="auto">
            <a:xfrm>
              <a:off x="3098521" y="2343152"/>
              <a:ext cx="202167" cy="20216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nvGrpSpPr>
            <p:cNvPr id="10" name="Group 9"/>
            <p:cNvGrpSpPr/>
            <p:nvPr/>
          </p:nvGrpSpPr>
          <p:grpSpPr>
            <a:xfrm>
              <a:off x="2810825" y="2624009"/>
              <a:ext cx="320118" cy="670662"/>
              <a:chOff x="2810825" y="2624009"/>
              <a:chExt cx="320118" cy="670662"/>
            </a:xfrm>
          </p:grpSpPr>
          <p:sp>
            <p:nvSpPr>
              <p:cNvPr id="202" name="Rectangle 201"/>
              <p:cNvSpPr/>
              <p:nvPr/>
            </p:nvSpPr>
            <p:spPr bwMode="auto">
              <a:xfrm>
                <a:off x="2897138" y="262400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99" name="Rectangle 198"/>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96" name="Rectangle 195"/>
              <p:cNvSpPr/>
              <p:nvPr/>
            </p:nvSpPr>
            <p:spPr bwMode="auto">
              <a:xfrm>
                <a:off x="2986538"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93" name="Rectangle 192"/>
              <p:cNvSpPr/>
              <p:nvPr/>
            </p:nvSpPr>
            <p:spPr bwMode="auto">
              <a:xfrm>
                <a:off x="2810825" y="2980175"/>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90" name="Rectangle 189"/>
              <p:cNvSpPr/>
              <p:nvPr/>
            </p:nvSpPr>
            <p:spPr bwMode="auto">
              <a:xfrm>
                <a:off x="2986538" y="2980175"/>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87" name="Rectangle 186"/>
              <p:cNvSpPr/>
              <p:nvPr/>
            </p:nvSpPr>
            <p:spPr bwMode="auto">
              <a:xfrm>
                <a:off x="2810825" y="3150266"/>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84" name="Rectangle 183"/>
              <p:cNvSpPr/>
              <p:nvPr/>
            </p:nvSpPr>
            <p:spPr bwMode="auto">
              <a:xfrm>
                <a:off x="2986538" y="3150266"/>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6" name="Group 5"/>
            <p:cNvGrpSpPr/>
            <p:nvPr/>
          </p:nvGrpSpPr>
          <p:grpSpPr>
            <a:xfrm>
              <a:off x="3246684" y="2624009"/>
              <a:ext cx="320118" cy="865477"/>
              <a:chOff x="3246684" y="2624009"/>
              <a:chExt cx="320118" cy="865477"/>
            </a:xfrm>
          </p:grpSpPr>
          <p:sp>
            <p:nvSpPr>
              <p:cNvPr id="178" name="Rectangle 177"/>
              <p:cNvSpPr/>
              <p:nvPr/>
            </p:nvSpPr>
            <p:spPr bwMode="auto">
              <a:xfrm>
                <a:off x="3246684"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75" name="Rectangle 174"/>
              <p:cNvSpPr/>
              <p:nvPr/>
            </p:nvSpPr>
            <p:spPr bwMode="auto">
              <a:xfrm>
                <a:off x="3422397"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72" name="Rectangle 171"/>
              <p:cNvSpPr/>
              <p:nvPr/>
            </p:nvSpPr>
            <p:spPr bwMode="auto">
              <a:xfrm>
                <a:off x="3246684" y="2980175"/>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9" name="Rectangle 168"/>
              <p:cNvSpPr/>
              <p:nvPr/>
            </p:nvSpPr>
            <p:spPr bwMode="auto">
              <a:xfrm>
                <a:off x="3422397" y="2980175"/>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6" name="Rectangle 165"/>
              <p:cNvSpPr/>
              <p:nvPr/>
            </p:nvSpPr>
            <p:spPr bwMode="auto">
              <a:xfrm>
                <a:off x="3246684" y="3164032"/>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3" name="Rectangle 162"/>
              <p:cNvSpPr/>
              <p:nvPr/>
            </p:nvSpPr>
            <p:spPr bwMode="auto">
              <a:xfrm>
                <a:off x="3422397" y="3164032"/>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0" name="Rectangle 159"/>
              <p:cNvSpPr/>
              <p:nvPr/>
            </p:nvSpPr>
            <p:spPr bwMode="auto">
              <a:xfrm>
                <a:off x="3422397" y="3345081"/>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15" name="Rectangle 314"/>
              <p:cNvSpPr/>
              <p:nvPr/>
            </p:nvSpPr>
            <p:spPr bwMode="auto">
              <a:xfrm>
                <a:off x="3332997" y="262400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23139979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Autonomy &amp; Responsibility</a:t>
            </a:r>
          </a:p>
        </p:txBody>
      </p:sp>
      <p:sp>
        <p:nvSpPr>
          <p:cNvPr id="84" name="Rectangle 83"/>
          <p:cNvSpPr/>
          <p:nvPr/>
        </p:nvSpPr>
        <p:spPr bwMode="auto">
          <a:xfrm>
            <a:off x="4932270" y="2343152"/>
            <a:ext cx="202167" cy="202167"/>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8" name="Rectangle 117"/>
          <p:cNvSpPr/>
          <p:nvPr/>
        </p:nvSpPr>
        <p:spPr bwMode="auto">
          <a:xfrm>
            <a:off x="6260976" y="2343152"/>
            <a:ext cx="202167" cy="202167"/>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nvGrpSpPr>
          <p:cNvPr id="16" name="Group 15"/>
          <p:cNvGrpSpPr/>
          <p:nvPr/>
        </p:nvGrpSpPr>
        <p:grpSpPr>
          <a:xfrm>
            <a:off x="2273183" y="2623472"/>
            <a:ext cx="317619" cy="321082"/>
            <a:chOff x="2273183" y="2623472"/>
            <a:chExt cx="317619" cy="321082"/>
          </a:xfrm>
        </p:grpSpPr>
        <p:sp>
          <p:nvSpPr>
            <p:cNvPr id="70" name="Rectangle 69"/>
            <p:cNvSpPr/>
            <p:nvPr/>
          </p:nvSpPr>
          <p:spPr bwMode="auto">
            <a:xfrm>
              <a:off x="2361327" y="2623472"/>
              <a:ext cx="144405" cy="144405"/>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2" name="Rectangle 71"/>
            <p:cNvSpPr/>
            <p:nvPr/>
          </p:nvSpPr>
          <p:spPr bwMode="auto">
            <a:xfrm>
              <a:off x="2273183" y="2800149"/>
              <a:ext cx="144405" cy="144405"/>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73" name="Rectangle 72"/>
            <p:cNvSpPr/>
            <p:nvPr/>
          </p:nvSpPr>
          <p:spPr bwMode="auto">
            <a:xfrm>
              <a:off x="2446397" y="2800149"/>
              <a:ext cx="144405" cy="144405"/>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5" name="Group 14"/>
          <p:cNvGrpSpPr/>
          <p:nvPr/>
        </p:nvGrpSpPr>
        <p:grpSpPr>
          <a:xfrm>
            <a:off x="6548195" y="2795496"/>
            <a:ext cx="229474" cy="321083"/>
            <a:chOff x="6548195" y="2795496"/>
            <a:chExt cx="229474" cy="321083"/>
          </a:xfrm>
        </p:grpSpPr>
        <p:sp>
          <p:nvSpPr>
            <p:cNvPr id="85" name="Rectangle 84"/>
            <p:cNvSpPr/>
            <p:nvPr/>
          </p:nvSpPr>
          <p:spPr bwMode="auto">
            <a:xfrm>
              <a:off x="6548195" y="2795496"/>
              <a:ext cx="144405" cy="14440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89" name="Rectangle 88"/>
            <p:cNvSpPr/>
            <p:nvPr/>
          </p:nvSpPr>
          <p:spPr bwMode="auto">
            <a:xfrm>
              <a:off x="6633264" y="2972174"/>
              <a:ext cx="144405" cy="144405"/>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7" name="Group 16"/>
          <p:cNvGrpSpPr/>
          <p:nvPr/>
        </p:nvGrpSpPr>
        <p:grpSpPr>
          <a:xfrm>
            <a:off x="1764897" y="2623472"/>
            <a:ext cx="317619" cy="501769"/>
            <a:chOff x="1764897" y="2623472"/>
            <a:chExt cx="317619" cy="501769"/>
          </a:xfrm>
        </p:grpSpPr>
        <p:sp>
          <p:nvSpPr>
            <p:cNvPr id="108" name="Rectangle 107"/>
            <p:cNvSpPr/>
            <p:nvPr/>
          </p:nvSpPr>
          <p:spPr bwMode="auto">
            <a:xfrm>
              <a:off x="1853043" y="2623472"/>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09" name="Rectangle 108"/>
            <p:cNvSpPr/>
            <p:nvPr/>
          </p:nvSpPr>
          <p:spPr bwMode="auto">
            <a:xfrm>
              <a:off x="1764897" y="2800149"/>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0" name="Rectangle 109"/>
            <p:cNvSpPr/>
            <p:nvPr/>
          </p:nvSpPr>
          <p:spPr bwMode="auto">
            <a:xfrm>
              <a:off x="1938111" y="2800149"/>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6" name="Rectangle 115"/>
            <p:cNvSpPr/>
            <p:nvPr/>
          </p:nvSpPr>
          <p:spPr bwMode="auto">
            <a:xfrm>
              <a:off x="1765617" y="2980836"/>
              <a:ext cx="144405" cy="14440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sp>
        <p:nvSpPr>
          <p:cNvPr id="11" name="Arc 10"/>
          <p:cNvSpPr/>
          <p:nvPr/>
        </p:nvSpPr>
        <p:spPr>
          <a:xfrm>
            <a:off x="1956633" y="2324806"/>
            <a:ext cx="973724" cy="457200"/>
          </a:xfrm>
          <a:prstGeom prst="arc">
            <a:avLst>
              <a:gd name="adj1" fmla="val 10829007"/>
              <a:gd name="adj2" fmla="val 21515948"/>
            </a:avLst>
          </a:prstGeom>
          <a:noFill/>
          <a:ln w="12700">
            <a:solidFill>
              <a:schemeClr val="tx1">
                <a:lumMod val="65000"/>
                <a:lumOff val="35000"/>
              </a:schemeClr>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130" name="Arc 129"/>
          <p:cNvSpPr/>
          <p:nvPr/>
        </p:nvSpPr>
        <p:spPr>
          <a:xfrm>
            <a:off x="2432745" y="2419351"/>
            <a:ext cx="436866" cy="354857"/>
          </a:xfrm>
          <a:prstGeom prst="arc">
            <a:avLst>
              <a:gd name="adj1" fmla="val 10829007"/>
              <a:gd name="adj2" fmla="val 20985351"/>
            </a:avLst>
          </a:prstGeom>
          <a:noFill/>
          <a:ln w="12700">
            <a:solidFill>
              <a:schemeClr val="tx1">
                <a:lumMod val="65000"/>
                <a:lumOff val="35000"/>
              </a:schemeClr>
            </a:solidFill>
            <a:prstDash val="sys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a:xfrm>
            <a:off x="2806707" y="1949970"/>
            <a:ext cx="785792" cy="338554"/>
          </a:xfrm>
          <a:prstGeom prst="rect">
            <a:avLst/>
          </a:prstGeom>
        </p:spPr>
        <p:txBody>
          <a:bodyPr wrap="none" anchor="b">
            <a:spAutoFit/>
          </a:bodyPr>
          <a:lstStyle/>
          <a:p>
            <a:pPr algn="ctr"/>
            <a:r>
              <a:rPr lang="en-US" sz="800" b="1" dirty="0">
                <a:solidFill>
                  <a:schemeClr val="tx1">
                    <a:lumMod val="85000"/>
                    <a:lumOff val="15000"/>
                  </a:schemeClr>
                </a:solidFill>
                <a:latin typeface="+mj-lt"/>
              </a:rPr>
              <a:t>Program</a:t>
            </a:r>
          </a:p>
          <a:p>
            <a:pPr algn="ctr"/>
            <a:r>
              <a:rPr lang="en-US" sz="800" b="1" dirty="0">
                <a:solidFill>
                  <a:schemeClr val="tx1">
                    <a:lumMod val="85000"/>
                    <a:lumOff val="15000"/>
                  </a:schemeClr>
                </a:solidFill>
                <a:latin typeface="+mj-lt"/>
              </a:rPr>
              <a:t>Management </a:t>
            </a:r>
          </a:p>
        </p:txBody>
      </p:sp>
      <p:sp>
        <p:nvSpPr>
          <p:cNvPr id="143" name="Rectangle 142"/>
          <p:cNvSpPr/>
          <p:nvPr/>
        </p:nvSpPr>
        <p:spPr>
          <a:xfrm>
            <a:off x="4690022" y="2073080"/>
            <a:ext cx="692818" cy="215444"/>
          </a:xfrm>
          <a:prstGeom prst="rect">
            <a:avLst/>
          </a:prstGeom>
        </p:spPr>
        <p:txBody>
          <a:bodyPr wrap="none" anchor="b">
            <a:spAutoFit/>
          </a:bodyPr>
          <a:lstStyle/>
          <a:p>
            <a:pPr algn="ctr"/>
            <a:r>
              <a:rPr lang="en-US" sz="800" b="1" dirty="0">
                <a:solidFill>
                  <a:schemeClr val="tx1">
                    <a:lumMod val="85000"/>
                    <a:lumOff val="15000"/>
                  </a:schemeClr>
                </a:solidFill>
                <a:latin typeface="+mj-lt"/>
              </a:rPr>
              <a:t>Engineering</a:t>
            </a:r>
          </a:p>
        </p:txBody>
      </p:sp>
      <p:sp>
        <p:nvSpPr>
          <p:cNvPr id="144" name="Rectangle 143"/>
          <p:cNvSpPr/>
          <p:nvPr/>
        </p:nvSpPr>
        <p:spPr>
          <a:xfrm>
            <a:off x="6300993" y="2067752"/>
            <a:ext cx="660758" cy="215444"/>
          </a:xfrm>
          <a:prstGeom prst="rect">
            <a:avLst/>
          </a:prstGeom>
        </p:spPr>
        <p:txBody>
          <a:bodyPr wrap="none" anchor="b">
            <a:spAutoFit/>
          </a:bodyPr>
          <a:lstStyle/>
          <a:p>
            <a:pPr algn="ctr"/>
            <a:r>
              <a:rPr lang="en-US" sz="800" b="1" dirty="0">
                <a:solidFill>
                  <a:schemeClr val="tx1">
                    <a:lumMod val="85000"/>
                    <a:lumOff val="15000"/>
                  </a:schemeClr>
                </a:solidFill>
                <a:latin typeface="+mj-lt"/>
              </a:rPr>
              <a:t>Operations</a:t>
            </a:r>
          </a:p>
        </p:txBody>
      </p:sp>
      <p:sp>
        <p:nvSpPr>
          <p:cNvPr id="147" name="Rectangle 146"/>
          <p:cNvSpPr/>
          <p:nvPr/>
        </p:nvSpPr>
        <p:spPr>
          <a:xfrm>
            <a:off x="1770393" y="2067752"/>
            <a:ext cx="309701" cy="215444"/>
          </a:xfrm>
          <a:prstGeom prst="rect">
            <a:avLst/>
          </a:prstGeom>
        </p:spPr>
        <p:txBody>
          <a:bodyPr wrap="none" anchor="b">
            <a:spAutoFit/>
          </a:bodyPr>
          <a:lstStyle/>
          <a:p>
            <a:pPr algn="ctr"/>
            <a:r>
              <a:rPr lang="en-US" sz="800" b="1" dirty="0">
                <a:solidFill>
                  <a:schemeClr val="tx1">
                    <a:lumMod val="85000"/>
                    <a:lumOff val="15000"/>
                  </a:schemeClr>
                </a:solidFill>
                <a:latin typeface="+mj-lt"/>
              </a:rPr>
              <a:t>UX</a:t>
            </a:r>
          </a:p>
        </p:txBody>
      </p:sp>
      <p:sp>
        <p:nvSpPr>
          <p:cNvPr id="148" name="Rectangle 147"/>
          <p:cNvSpPr/>
          <p:nvPr/>
        </p:nvSpPr>
        <p:spPr>
          <a:xfrm>
            <a:off x="2174574" y="1944642"/>
            <a:ext cx="486030" cy="338554"/>
          </a:xfrm>
          <a:prstGeom prst="rect">
            <a:avLst/>
          </a:prstGeom>
        </p:spPr>
        <p:txBody>
          <a:bodyPr wrap="none" anchor="b">
            <a:spAutoFit/>
          </a:bodyPr>
          <a:lstStyle/>
          <a:p>
            <a:pPr algn="ctr"/>
            <a:r>
              <a:rPr lang="en-US" sz="800" b="1" dirty="0">
                <a:solidFill>
                  <a:schemeClr val="tx1">
                    <a:lumMod val="85000"/>
                    <a:lumOff val="15000"/>
                  </a:schemeClr>
                </a:solidFill>
                <a:latin typeface="+mj-lt"/>
              </a:rPr>
              <a:t>Tech</a:t>
            </a:r>
          </a:p>
          <a:p>
            <a:pPr algn="ctr"/>
            <a:r>
              <a:rPr lang="en-US" sz="800" b="1" dirty="0">
                <a:solidFill>
                  <a:schemeClr val="tx1">
                    <a:lumMod val="85000"/>
                    <a:lumOff val="15000"/>
                  </a:schemeClr>
                </a:solidFill>
                <a:latin typeface="+mj-lt"/>
              </a:rPr>
              <a:t>Writers</a:t>
            </a:r>
          </a:p>
        </p:txBody>
      </p:sp>
      <p:sp>
        <p:nvSpPr>
          <p:cNvPr id="149" name="Arc 148"/>
          <p:cNvSpPr/>
          <p:nvPr/>
        </p:nvSpPr>
        <p:spPr>
          <a:xfrm>
            <a:off x="5517534" y="2688503"/>
            <a:ext cx="1156105" cy="321400"/>
          </a:xfrm>
          <a:prstGeom prst="arc">
            <a:avLst>
              <a:gd name="adj1" fmla="val 15630316"/>
              <a:gd name="adj2" fmla="val 20912956"/>
            </a:avLst>
          </a:prstGeom>
          <a:noFill/>
          <a:ln w="12700">
            <a:solidFill>
              <a:schemeClr val="tx1">
                <a:lumMod val="65000"/>
                <a:lumOff val="35000"/>
              </a:schemeClr>
            </a:solidFill>
            <a:prstDash val="sysDash"/>
            <a:headEnd type="triangl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3098521" y="2343152"/>
            <a:ext cx="202167" cy="20216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nvGrpSpPr>
          <p:cNvPr id="13" name="Group 12"/>
          <p:cNvGrpSpPr/>
          <p:nvPr/>
        </p:nvGrpSpPr>
        <p:grpSpPr>
          <a:xfrm>
            <a:off x="2810825" y="2624009"/>
            <a:ext cx="755977" cy="865477"/>
            <a:chOff x="2810825" y="2624009"/>
            <a:chExt cx="755977" cy="865477"/>
          </a:xfrm>
        </p:grpSpPr>
        <p:grpSp>
          <p:nvGrpSpPr>
            <p:cNvPr id="121" name="Group 120"/>
            <p:cNvGrpSpPr/>
            <p:nvPr/>
          </p:nvGrpSpPr>
          <p:grpSpPr>
            <a:xfrm>
              <a:off x="2897138" y="2624009"/>
              <a:ext cx="144405" cy="144405"/>
              <a:chOff x="2810825" y="2801189"/>
              <a:chExt cx="144405" cy="144405"/>
            </a:xfrm>
          </p:grpSpPr>
          <p:sp>
            <p:nvSpPr>
              <p:cNvPr id="122" name="Rectangle 121"/>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1" name="Rectangle 130"/>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32" name="Rectangle 131"/>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6" name="Group 5"/>
            <p:cNvGrpSpPr/>
            <p:nvPr/>
          </p:nvGrpSpPr>
          <p:grpSpPr>
            <a:xfrm>
              <a:off x="2810825" y="2801189"/>
              <a:ext cx="144405" cy="144405"/>
              <a:chOff x="2810825" y="2801189"/>
              <a:chExt cx="144405" cy="144405"/>
            </a:xfrm>
          </p:grpSpPr>
          <p:sp>
            <p:nvSpPr>
              <p:cNvPr id="124" name="Rectangle 123"/>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19" name="Rectangle 118"/>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20" name="Rectangle 119"/>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50" name="Group 149"/>
            <p:cNvGrpSpPr/>
            <p:nvPr/>
          </p:nvGrpSpPr>
          <p:grpSpPr>
            <a:xfrm>
              <a:off x="2986538" y="2801189"/>
              <a:ext cx="144405" cy="144405"/>
              <a:chOff x="2810825" y="2801189"/>
              <a:chExt cx="144405" cy="144405"/>
            </a:xfrm>
          </p:grpSpPr>
          <p:sp>
            <p:nvSpPr>
              <p:cNvPr id="151" name="Rectangle 150"/>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52" name="Rectangle 151"/>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53" name="Rectangle 152"/>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54" name="Group 153"/>
            <p:cNvGrpSpPr/>
            <p:nvPr/>
          </p:nvGrpSpPr>
          <p:grpSpPr>
            <a:xfrm>
              <a:off x="2810825" y="2980175"/>
              <a:ext cx="144405" cy="144405"/>
              <a:chOff x="2810825" y="2801189"/>
              <a:chExt cx="144405" cy="144405"/>
            </a:xfrm>
          </p:grpSpPr>
          <p:sp>
            <p:nvSpPr>
              <p:cNvPr id="155" name="Rectangle 154"/>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56" name="Rectangle 155"/>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57" name="Rectangle 156"/>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58" name="Group 157"/>
            <p:cNvGrpSpPr/>
            <p:nvPr/>
          </p:nvGrpSpPr>
          <p:grpSpPr>
            <a:xfrm>
              <a:off x="2986538" y="2980175"/>
              <a:ext cx="144405" cy="144405"/>
              <a:chOff x="2810825" y="2801189"/>
              <a:chExt cx="144405" cy="144405"/>
            </a:xfrm>
          </p:grpSpPr>
          <p:sp>
            <p:nvSpPr>
              <p:cNvPr id="159" name="Rectangle 158"/>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0" name="Rectangle 159"/>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1" name="Rectangle 160"/>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62" name="Group 161"/>
            <p:cNvGrpSpPr/>
            <p:nvPr/>
          </p:nvGrpSpPr>
          <p:grpSpPr>
            <a:xfrm>
              <a:off x="2810825" y="3150266"/>
              <a:ext cx="144405" cy="144405"/>
              <a:chOff x="2810825" y="2801189"/>
              <a:chExt cx="144405" cy="144405"/>
            </a:xfrm>
          </p:grpSpPr>
          <p:sp>
            <p:nvSpPr>
              <p:cNvPr id="163" name="Rectangle 162"/>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4" name="Rectangle 163"/>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5" name="Rectangle 164"/>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66" name="Group 165"/>
            <p:cNvGrpSpPr/>
            <p:nvPr/>
          </p:nvGrpSpPr>
          <p:grpSpPr>
            <a:xfrm>
              <a:off x="2986538" y="3150266"/>
              <a:ext cx="144405" cy="144405"/>
              <a:chOff x="2810825" y="2801189"/>
              <a:chExt cx="144405" cy="144405"/>
            </a:xfrm>
          </p:grpSpPr>
          <p:sp>
            <p:nvSpPr>
              <p:cNvPr id="167" name="Rectangle 166"/>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8" name="Rectangle 167"/>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69" name="Rectangle 168"/>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74" name="Group 173"/>
            <p:cNvGrpSpPr/>
            <p:nvPr/>
          </p:nvGrpSpPr>
          <p:grpSpPr>
            <a:xfrm>
              <a:off x="3332997" y="2624009"/>
              <a:ext cx="144405" cy="144405"/>
              <a:chOff x="2810825" y="2801189"/>
              <a:chExt cx="144405" cy="144405"/>
            </a:xfrm>
          </p:grpSpPr>
          <p:sp>
            <p:nvSpPr>
              <p:cNvPr id="175" name="Rectangle 174"/>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76" name="Rectangle 175"/>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77" name="Rectangle 176"/>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78" name="Group 177"/>
            <p:cNvGrpSpPr/>
            <p:nvPr/>
          </p:nvGrpSpPr>
          <p:grpSpPr>
            <a:xfrm>
              <a:off x="3246684" y="2801189"/>
              <a:ext cx="144405" cy="144405"/>
              <a:chOff x="2810825" y="2801189"/>
              <a:chExt cx="144405" cy="144405"/>
            </a:xfrm>
          </p:grpSpPr>
          <p:sp>
            <p:nvSpPr>
              <p:cNvPr id="179" name="Rectangle 178"/>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80" name="Rectangle 179"/>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81" name="Rectangle 180"/>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82" name="Group 181"/>
            <p:cNvGrpSpPr/>
            <p:nvPr/>
          </p:nvGrpSpPr>
          <p:grpSpPr>
            <a:xfrm>
              <a:off x="3422397" y="2801189"/>
              <a:ext cx="144405" cy="144405"/>
              <a:chOff x="2810825" y="2801189"/>
              <a:chExt cx="144405" cy="144405"/>
            </a:xfrm>
          </p:grpSpPr>
          <p:sp>
            <p:nvSpPr>
              <p:cNvPr id="183" name="Rectangle 182"/>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84" name="Rectangle 183"/>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85" name="Rectangle 184"/>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86" name="Group 185"/>
            <p:cNvGrpSpPr/>
            <p:nvPr/>
          </p:nvGrpSpPr>
          <p:grpSpPr>
            <a:xfrm>
              <a:off x="3246684" y="2980175"/>
              <a:ext cx="144405" cy="144405"/>
              <a:chOff x="2810825" y="2801189"/>
              <a:chExt cx="144405" cy="144405"/>
            </a:xfrm>
          </p:grpSpPr>
          <p:sp>
            <p:nvSpPr>
              <p:cNvPr id="187" name="Rectangle 186"/>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88" name="Rectangle 187"/>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89" name="Rectangle 188"/>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90" name="Group 189"/>
            <p:cNvGrpSpPr/>
            <p:nvPr/>
          </p:nvGrpSpPr>
          <p:grpSpPr>
            <a:xfrm>
              <a:off x="3422397" y="2980175"/>
              <a:ext cx="144405" cy="144405"/>
              <a:chOff x="2810825" y="2801189"/>
              <a:chExt cx="144405" cy="144405"/>
            </a:xfrm>
          </p:grpSpPr>
          <p:sp>
            <p:nvSpPr>
              <p:cNvPr id="191" name="Rectangle 190"/>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92" name="Rectangle 191"/>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93" name="Rectangle 192"/>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94" name="Group 193"/>
            <p:cNvGrpSpPr/>
            <p:nvPr/>
          </p:nvGrpSpPr>
          <p:grpSpPr>
            <a:xfrm>
              <a:off x="3246684" y="3164032"/>
              <a:ext cx="144405" cy="144405"/>
              <a:chOff x="2810825" y="2801189"/>
              <a:chExt cx="144405" cy="144405"/>
            </a:xfrm>
          </p:grpSpPr>
          <p:sp>
            <p:nvSpPr>
              <p:cNvPr id="195" name="Rectangle 194"/>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96" name="Rectangle 195"/>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197" name="Rectangle 196"/>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198" name="Group 197"/>
            <p:cNvGrpSpPr/>
            <p:nvPr/>
          </p:nvGrpSpPr>
          <p:grpSpPr>
            <a:xfrm>
              <a:off x="3422397" y="3164032"/>
              <a:ext cx="144405" cy="144405"/>
              <a:chOff x="2810825" y="2801189"/>
              <a:chExt cx="144405" cy="144405"/>
            </a:xfrm>
          </p:grpSpPr>
          <p:sp>
            <p:nvSpPr>
              <p:cNvPr id="199" name="Rectangle 198"/>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00" name="Rectangle 199"/>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01" name="Rectangle 200"/>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02" name="Group 201"/>
            <p:cNvGrpSpPr/>
            <p:nvPr/>
          </p:nvGrpSpPr>
          <p:grpSpPr>
            <a:xfrm>
              <a:off x="3422397" y="3345081"/>
              <a:ext cx="144405" cy="144405"/>
              <a:chOff x="2810825" y="2801189"/>
              <a:chExt cx="144405" cy="144405"/>
            </a:xfrm>
          </p:grpSpPr>
          <p:sp>
            <p:nvSpPr>
              <p:cNvPr id="203" name="Rectangle 202"/>
              <p:cNvSpPr/>
              <p:nvPr/>
            </p:nvSpPr>
            <p:spPr bwMode="auto">
              <a:xfrm>
                <a:off x="2810825" y="2801189"/>
                <a:ext cx="144405" cy="144405"/>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04" name="Rectangle 203"/>
              <p:cNvSpPr/>
              <p:nvPr/>
            </p:nvSpPr>
            <p:spPr bwMode="auto">
              <a:xfrm>
                <a:off x="2810825" y="2801189"/>
                <a:ext cx="144405" cy="312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05" name="Rectangle 204"/>
              <p:cNvSpPr/>
              <p:nvPr/>
            </p:nvSpPr>
            <p:spPr bwMode="auto">
              <a:xfrm>
                <a:off x="2810825" y="2826958"/>
                <a:ext cx="144405" cy="252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grpSp>
        <p:nvGrpSpPr>
          <p:cNvPr id="12" name="Group 11"/>
          <p:cNvGrpSpPr/>
          <p:nvPr/>
        </p:nvGrpSpPr>
        <p:grpSpPr>
          <a:xfrm>
            <a:off x="3746787" y="2623472"/>
            <a:ext cx="1230834" cy="1053125"/>
            <a:chOff x="3746787" y="2623472"/>
            <a:chExt cx="1230834" cy="1053125"/>
          </a:xfrm>
        </p:grpSpPr>
        <p:grpSp>
          <p:nvGrpSpPr>
            <p:cNvPr id="206" name="Group 205"/>
            <p:cNvGrpSpPr/>
            <p:nvPr/>
          </p:nvGrpSpPr>
          <p:grpSpPr>
            <a:xfrm>
              <a:off x="3843230" y="2802241"/>
              <a:ext cx="144405" cy="144405"/>
              <a:chOff x="2810825" y="2801189"/>
              <a:chExt cx="144405" cy="144405"/>
            </a:xfrm>
          </p:grpSpPr>
          <p:sp>
            <p:nvSpPr>
              <p:cNvPr id="207" name="Rectangle 206"/>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08" name="Rectangle 207"/>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38" name="Group 237"/>
            <p:cNvGrpSpPr/>
            <p:nvPr/>
          </p:nvGrpSpPr>
          <p:grpSpPr>
            <a:xfrm>
              <a:off x="3933131" y="2980174"/>
              <a:ext cx="144405" cy="144405"/>
              <a:chOff x="2810825" y="2801189"/>
              <a:chExt cx="144405" cy="144405"/>
            </a:xfrm>
          </p:grpSpPr>
          <p:sp>
            <p:nvSpPr>
              <p:cNvPr id="239" name="Rectangle 238"/>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0" name="Rectangle 239"/>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41" name="Group 240"/>
            <p:cNvGrpSpPr/>
            <p:nvPr/>
          </p:nvGrpSpPr>
          <p:grpSpPr>
            <a:xfrm>
              <a:off x="3746787" y="2980174"/>
              <a:ext cx="144405" cy="144405"/>
              <a:chOff x="2810825" y="2801189"/>
              <a:chExt cx="144405" cy="144405"/>
            </a:xfrm>
          </p:grpSpPr>
          <p:sp>
            <p:nvSpPr>
              <p:cNvPr id="242" name="Rectangle 241"/>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3" name="Rectangle 242"/>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44" name="Group 243"/>
            <p:cNvGrpSpPr/>
            <p:nvPr/>
          </p:nvGrpSpPr>
          <p:grpSpPr>
            <a:xfrm>
              <a:off x="3933131" y="3162732"/>
              <a:ext cx="144405" cy="144405"/>
              <a:chOff x="2810825" y="2801189"/>
              <a:chExt cx="144405" cy="144405"/>
            </a:xfrm>
          </p:grpSpPr>
          <p:sp>
            <p:nvSpPr>
              <p:cNvPr id="245" name="Rectangle 244"/>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6" name="Rectangle 245"/>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47" name="Group 246"/>
            <p:cNvGrpSpPr/>
            <p:nvPr/>
          </p:nvGrpSpPr>
          <p:grpSpPr>
            <a:xfrm>
              <a:off x="3746787" y="3162732"/>
              <a:ext cx="144405" cy="144405"/>
              <a:chOff x="2810825" y="2801189"/>
              <a:chExt cx="144405" cy="144405"/>
            </a:xfrm>
          </p:grpSpPr>
          <p:sp>
            <p:nvSpPr>
              <p:cNvPr id="248" name="Rectangle 247"/>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49" name="Rectangle 248"/>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50" name="Group 249"/>
            <p:cNvGrpSpPr/>
            <p:nvPr/>
          </p:nvGrpSpPr>
          <p:grpSpPr>
            <a:xfrm>
              <a:off x="3746787" y="3349843"/>
              <a:ext cx="144405" cy="144405"/>
              <a:chOff x="2810825" y="2801189"/>
              <a:chExt cx="144405" cy="144405"/>
            </a:xfrm>
          </p:grpSpPr>
          <p:sp>
            <p:nvSpPr>
              <p:cNvPr id="251" name="Rectangle 250"/>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52" name="Rectangle 251"/>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53" name="Group 252"/>
            <p:cNvGrpSpPr/>
            <p:nvPr/>
          </p:nvGrpSpPr>
          <p:grpSpPr>
            <a:xfrm>
              <a:off x="4304932" y="2802241"/>
              <a:ext cx="144405" cy="144405"/>
              <a:chOff x="2810825" y="2801189"/>
              <a:chExt cx="144405" cy="144405"/>
            </a:xfrm>
          </p:grpSpPr>
          <p:sp>
            <p:nvSpPr>
              <p:cNvPr id="254" name="Rectangle 253"/>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55" name="Rectangle 254"/>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56" name="Group 255"/>
            <p:cNvGrpSpPr/>
            <p:nvPr/>
          </p:nvGrpSpPr>
          <p:grpSpPr>
            <a:xfrm>
              <a:off x="4394833" y="2980174"/>
              <a:ext cx="144405" cy="144405"/>
              <a:chOff x="2810825" y="2801189"/>
              <a:chExt cx="144405" cy="144405"/>
            </a:xfrm>
          </p:grpSpPr>
          <p:sp>
            <p:nvSpPr>
              <p:cNvPr id="257" name="Rectangle 256"/>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58" name="Rectangle 257"/>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59" name="Group 258"/>
            <p:cNvGrpSpPr/>
            <p:nvPr/>
          </p:nvGrpSpPr>
          <p:grpSpPr>
            <a:xfrm>
              <a:off x="4208489" y="2980174"/>
              <a:ext cx="144405" cy="144405"/>
              <a:chOff x="2810825" y="2801189"/>
              <a:chExt cx="144405" cy="144405"/>
            </a:xfrm>
          </p:grpSpPr>
          <p:sp>
            <p:nvSpPr>
              <p:cNvPr id="260" name="Rectangle 259"/>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61" name="Rectangle 260"/>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62" name="Group 261"/>
            <p:cNvGrpSpPr/>
            <p:nvPr/>
          </p:nvGrpSpPr>
          <p:grpSpPr>
            <a:xfrm>
              <a:off x="4394833" y="3162732"/>
              <a:ext cx="144405" cy="144405"/>
              <a:chOff x="2810825" y="2801189"/>
              <a:chExt cx="144405" cy="144405"/>
            </a:xfrm>
          </p:grpSpPr>
          <p:sp>
            <p:nvSpPr>
              <p:cNvPr id="263" name="Rectangle 262"/>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64" name="Rectangle 263"/>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65" name="Group 264"/>
            <p:cNvGrpSpPr/>
            <p:nvPr/>
          </p:nvGrpSpPr>
          <p:grpSpPr>
            <a:xfrm>
              <a:off x="4208489" y="3162732"/>
              <a:ext cx="144405" cy="144405"/>
              <a:chOff x="2810825" y="2801189"/>
              <a:chExt cx="144405" cy="144405"/>
            </a:xfrm>
          </p:grpSpPr>
          <p:sp>
            <p:nvSpPr>
              <p:cNvPr id="266" name="Rectangle 265"/>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67" name="Rectangle 266"/>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68" name="Group 267"/>
            <p:cNvGrpSpPr/>
            <p:nvPr/>
          </p:nvGrpSpPr>
          <p:grpSpPr>
            <a:xfrm>
              <a:off x="4208489" y="3349843"/>
              <a:ext cx="144405" cy="144405"/>
              <a:chOff x="2810825" y="2801189"/>
              <a:chExt cx="144405" cy="144405"/>
            </a:xfrm>
          </p:grpSpPr>
          <p:sp>
            <p:nvSpPr>
              <p:cNvPr id="269" name="Rectangle 268"/>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70" name="Rectangle 269"/>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74" name="Group 273"/>
            <p:cNvGrpSpPr/>
            <p:nvPr/>
          </p:nvGrpSpPr>
          <p:grpSpPr>
            <a:xfrm>
              <a:off x="4743315" y="2802241"/>
              <a:ext cx="144405" cy="144405"/>
              <a:chOff x="2810825" y="2801189"/>
              <a:chExt cx="144405" cy="144405"/>
            </a:xfrm>
          </p:grpSpPr>
          <p:sp>
            <p:nvSpPr>
              <p:cNvPr id="275" name="Rectangle 274"/>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76" name="Rectangle 275"/>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77" name="Group 276"/>
            <p:cNvGrpSpPr/>
            <p:nvPr/>
          </p:nvGrpSpPr>
          <p:grpSpPr>
            <a:xfrm>
              <a:off x="4833216" y="2980174"/>
              <a:ext cx="144405" cy="144405"/>
              <a:chOff x="2810825" y="2801189"/>
              <a:chExt cx="144405" cy="144405"/>
            </a:xfrm>
          </p:grpSpPr>
          <p:sp>
            <p:nvSpPr>
              <p:cNvPr id="278" name="Rectangle 277"/>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79" name="Rectangle 278"/>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80" name="Group 279"/>
            <p:cNvGrpSpPr/>
            <p:nvPr/>
          </p:nvGrpSpPr>
          <p:grpSpPr>
            <a:xfrm>
              <a:off x="4646872" y="2980174"/>
              <a:ext cx="144405" cy="144405"/>
              <a:chOff x="2810825" y="2801189"/>
              <a:chExt cx="144405" cy="144405"/>
            </a:xfrm>
          </p:grpSpPr>
          <p:sp>
            <p:nvSpPr>
              <p:cNvPr id="281" name="Rectangle 280"/>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82" name="Rectangle 281"/>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83" name="Group 282"/>
            <p:cNvGrpSpPr/>
            <p:nvPr/>
          </p:nvGrpSpPr>
          <p:grpSpPr>
            <a:xfrm>
              <a:off x="4833216" y="3162732"/>
              <a:ext cx="144405" cy="144405"/>
              <a:chOff x="2810825" y="2801189"/>
              <a:chExt cx="144405" cy="144405"/>
            </a:xfrm>
          </p:grpSpPr>
          <p:sp>
            <p:nvSpPr>
              <p:cNvPr id="284" name="Rectangle 283"/>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85" name="Rectangle 284"/>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86" name="Group 285"/>
            <p:cNvGrpSpPr/>
            <p:nvPr/>
          </p:nvGrpSpPr>
          <p:grpSpPr>
            <a:xfrm>
              <a:off x="4646872" y="3162732"/>
              <a:ext cx="144405" cy="144405"/>
              <a:chOff x="2810825" y="2801189"/>
              <a:chExt cx="144405" cy="144405"/>
            </a:xfrm>
          </p:grpSpPr>
          <p:sp>
            <p:nvSpPr>
              <p:cNvPr id="287" name="Rectangle 286"/>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88" name="Rectangle 287"/>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89" name="Group 288"/>
            <p:cNvGrpSpPr/>
            <p:nvPr/>
          </p:nvGrpSpPr>
          <p:grpSpPr>
            <a:xfrm>
              <a:off x="4833216" y="3349843"/>
              <a:ext cx="144405" cy="144405"/>
              <a:chOff x="2810825" y="2801189"/>
              <a:chExt cx="144405" cy="144405"/>
            </a:xfrm>
          </p:grpSpPr>
          <p:sp>
            <p:nvSpPr>
              <p:cNvPr id="290" name="Rectangle 289"/>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91" name="Rectangle 290"/>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92" name="Group 291"/>
            <p:cNvGrpSpPr/>
            <p:nvPr/>
          </p:nvGrpSpPr>
          <p:grpSpPr>
            <a:xfrm>
              <a:off x="4534677" y="2623472"/>
              <a:ext cx="144405" cy="144405"/>
              <a:chOff x="2810825" y="2801189"/>
              <a:chExt cx="144405" cy="144405"/>
            </a:xfrm>
          </p:grpSpPr>
          <p:sp>
            <p:nvSpPr>
              <p:cNvPr id="293" name="Rectangle 292"/>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94" name="Rectangle 293"/>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95" name="Group 294"/>
            <p:cNvGrpSpPr/>
            <p:nvPr/>
          </p:nvGrpSpPr>
          <p:grpSpPr>
            <a:xfrm>
              <a:off x="4077536" y="2623472"/>
              <a:ext cx="144405" cy="144405"/>
              <a:chOff x="2810825" y="2801189"/>
              <a:chExt cx="144405" cy="144405"/>
            </a:xfrm>
          </p:grpSpPr>
          <p:sp>
            <p:nvSpPr>
              <p:cNvPr id="296" name="Rectangle 295"/>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297" name="Rectangle 296"/>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298" name="Group 297"/>
            <p:cNvGrpSpPr/>
            <p:nvPr/>
          </p:nvGrpSpPr>
          <p:grpSpPr>
            <a:xfrm>
              <a:off x="4394833" y="3345081"/>
              <a:ext cx="144405" cy="144405"/>
              <a:chOff x="2810825" y="2801189"/>
              <a:chExt cx="144405" cy="144405"/>
            </a:xfrm>
          </p:grpSpPr>
          <p:sp>
            <p:nvSpPr>
              <p:cNvPr id="299" name="Rectangle 298"/>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00" name="Rectangle 299"/>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01" name="Group 300"/>
            <p:cNvGrpSpPr/>
            <p:nvPr/>
          </p:nvGrpSpPr>
          <p:grpSpPr>
            <a:xfrm>
              <a:off x="4208489" y="3532192"/>
              <a:ext cx="144405" cy="144405"/>
              <a:chOff x="2810825" y="2801189"/>
              <a:chExt cx="144405" cy="144405"/>
            </a:xfrm>
          </p:grpSpPr>
          <p:sp>
            <p:nvSpPr>
              <p:cNvPr id="302" name="Rectangle 301"/>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03" name="Rectangle 302"/>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grpSp>
        <p:nvGrpSpPr>
          <p:cNvPr id="304" name="Group 303"/>
          <p:cNvGrpSpPr/>
          <p:nvPr/>
        </p:nvGrpSpPr>
        <p:grpSpPr>
          <a:xfrm>
            <a:off x="5139974" y="2623472"/>
            <a:ext cx="1230834" cy="683665"/>
            <a:chOff x="3746787" y="2623472"/>
            <a:chExt cx="1230834" cy="683665"/>
          </a:xfrm>
        </p:grpSpPr>
        <p:grpSp>
          <p:nvGrpSpPr>
            <p:cNvPr id="305" name="Group 304"/>
            <p:cNvGrpSpPr/>
            <p:nvPr/>
          </p:nvGrpSpPr>
          <p:grpSpPr>
            <a:xfrm>
              <a:off x="3843230" y="2802241"/>
              <a:ext cx="144405" cy="144405"/>
              <a:chOff x="2810825" y="2801189"/>
              <a:chExt cx="144405" cy="144405"/>
            </a:xfrm>
          </p:grpSpPr>
          <p:sp>
            <p:nvSpPr>
              <p:cNvPr id="369" name="Rectangle 368"/>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70" name="Rectangle 369"/>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06" name="Group 305"/>
            <p:cNvGrpSpPr/>
            <p:nvPr/>
          </p:nvGrpSpPr>
          <p:grpSpPr>
            <a:xfrm>
              <a:off x="3933131" y="2980174"/>
              <a:ext cx="144405" cy="144405"/>
              <a:chOff x="2810825" y="2801189"/>
              <a:chExt cx="144405" cy="144405"/>
            </a:xfrm>
          </p:grpSpPr>
          <p:sp>
            <p:nvSpPr>
              <p:cNvPr id="367" name="Rectangle 366"/>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68" name="Rectangle 367"/>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07" name="Group 306"/>
            <p:cNvGrpSpPr/>
            <p:nvPr/>
          </p:nvGrpSpPr>
          <p:grpSpPr>
            <a:xfrm>
              <a:off x="3746787" y="2980174"/>
              <a:ext cx="144405" cy="144405"/>
              <a:chOff x="2810825" y="2801189"/>
              <a:chExt cx="144405" cy="144405"/>
            </a:xfrm>
          </p:grpSpPr>
          <p:sp>
            <p:nvSpPr>
              <p:cNvPr id="365" name="Rectangle 364"/>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66" name="Rectangle 365"/>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09" name="Group 308"/>
            <p:cNvGrpSpPr/>
            <p:nvPr/>
          </p:nvGrpSpPr>
          <p:grpSpPr>
            <a:xfrm>
              <a:off x="3746787" y="3162732"/>
              <a:ext cx="144405" cy="144405"/>
              <a:chOff x="2810825" y="2801189"/>
              <a:chExt cx="144405" cy="144405"/>
            </a:xfrm>
          </p:grpSpPr>
          <p:sp>
            <p:nvSpPr>
              <p:cNvPr id="361" name="Rectangle 360"/>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62" name="Rectangle 361"/>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11" name="Group 310"/>
            <p:cNvGrpSpPr/>
            <p:nvPr/>
          </p:nvGrpSpPr>
          <p:grpSpPr>
            <a:xfrm>
              <a:off x="4304932" y="2802241"/>
              <a:ext cx="144405" cy="144405"/>
              <a:chOff x="2810825" y="2801189"/>
              <a:chExt cx="144405" cy="144405"/>
            </a:xfrm>
          </p:grpSpPr>
          <p:sp>
            <p:nvSpPr>
              <p:cNvPr id="357" name="Rectangle 356"/>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58" name="Rectangle 357"/>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12" name="Group 311"/>
            <p:cNvGrpSpPr/>
            <p:nvPr/>
          </p:nvGrpSpPr>
          <p:grpSpPr>
            <a:xfrm>
              <a:off x="4394833" y="2980174"/>
              <a:ext cx="144405" cy="144405"/>
              <a:chOff x="2810825" y="2801189"/>
              <a:chExt cx="144405" cy="144405"/>
            </a:xfrm>
          </p:grpSpPr>
          <p:sp>
            <p:nvSpPr>
              <p:cNvPr id="355" name="Rectangle 354"/>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56" name="Rectangle 355"/>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13" name="Group 312"/>
            <p:cNvGrpSpPr/>
            <p:nvPr/>
          </p:nvGrpSpPr>
          <p:grpSpPr>
            <a:xfrm>
              <a:off x="4208489" y="2980174"/>
              <a:ext cx="144405" cy="144405"/>
              <a:chOff x="2810825" y="2801189"/>
              <a:chExt cx="144405" cy="144405"/>
            </a:xfrm>
          </p:grpSpPr>
          <p:sp>
            <p:nvSpPr>
              <p:cNvPr id="353" name="Rectangle 352"/>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54" name="Rectangle 353"/>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14" name="Group 313"/>
            <p:cNvGrpSpPr/>
            <p:nvPr/>
          </p:nvGrpSpPr>
          <p:grpSpPr>
            <a:xfrm>
              <a:off x="4394833" y="3162732"/>
              <a:ext cx="144405" cy="144405"/>
              <a:chOff x="2810825" y="2801189"/>
              <a:chExt cx="144405" cy="144405"/>
            </a:xfrm>
          </p:grpSpPr>
          <p:sp>
            <p:nvSpPr>
              <p:cNvPr id="351" name="Rectangle 350"/>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52" name="Rectangle 351"/>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15" name="Group 314"/>
            <p:cNvGrpSpPr/>
            <p:nvPr/>
          </p:nvGrpSpPr>
          <p:grpSpPr>
            <a:xfrm>
              <a:off x="4208489" y="3162732"/>
              <a:ext cx="144405" cy="144405"/>
              <a:chOff x="2810825" y="2801189"/>
              <a:chExt cx="144405" cy="144405"/>
            </a:xfrm>
          </p:grpSpPr>
          <p:sp>
            <p:nvSpPr>
              <p:cNvPr id="349" name="Rectangle 348"/>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50" name="Rectangle 349"/>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17" name="Group 316"/>
            <p:cNvGrpSpPr/>
            <p:nvPr/>
          </p:nvGrpSpPr>
          <p:grpSpPr>
            <a:xfrm>
              <a:off x="4743315" y="2802241"/>
              <a:ext cx="144405" cy="144405"/>
              <a:chOff x="2810825" y="2801189"/>
              <a:chExt cx="144405" cy="144405"/>
            </a:xfrm>
          </p:grpSpPr>
          <p:sp>
            <p:nvSpPr>
              <p:cNvPr id="345" name="Rectangle 344"/>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46" name="Rectangle 345"/>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18" name="Group 317"/>
            <p:cNvGrpSpPr/>
            <p:nvPr/>
          </p:nvGrpSpPr>
          <p:grpSpPr>
            <a:xfrm>
              <a:off x="4833216" y="2980174"/>
              <a:ext cx="144405" cy="144405"/>
              <a:chOff x="2810825" y="2801189"/>
              <a:chExt cx="144405" cy="144405"/>
            </a:xfrm>
          </p:grpSpPr>
          <p:sp>
            <p:nvSpPr>
              <p:cNvPr id="343" name="Rectangle 342"/>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44" name="Rectangle 343"/>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19" name="Group 318"/>
            <p:cNvGrpSpPr/>
            <p:nvPr/>
          </p:nvGrpSpPr>
          <p:grpSpPr>
            <a:xfrm>
              <a:off x="4646872" y="2980174"/>
              <a:ext cx="144405" cy="144405"/>
              <a:chOff x="2810825" y="2801189"/>
              <a:chExt cx="144405" cy="144405"/>
            </a:xfrm>
          </p:grpSpPr>
          <p:sp>
            <p:nvSpPr>
              <p:cNvPr id="341" name="Rectangle 340"/>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42" name="Rectangle 341"/>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23" name="Group 322"/>
            <p:cNvGrpSpPr/>
            <p:nvPr/>
          </p:nvGrpSpPr>
          <p:grpSpPr>
            <a:xfrm>
              <a:off x="4534677" y="2623472"/>
              <a:ext cx="144405" cy="144405"/>
              <a:chOff x="2810825" y="2801189"/>
              <a:chExt cx="144405" cy="144405"/>
            </a:xfrm>
          </p:grpSpPr>
          <p:sp>
            <p:nvSpPr>
              <p:cNvPr id="333" name="Rectangle 332"/>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34" name="Rectangle 333"/>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nvGrpSpPr>
            <p:cNvPr id="324" name="Group 323"/>
            <p:cNvGrpSpPr/>
            <p:nvPr/>
          </p:nvGrpSpPr>
          <p:grpSpPr>
            <a:xfrm>
              <a:off x="4077536" y="2623472"/>
              <a:ext cx="144405" cy="144405"/>
              <a:chOff x="2810825" y="2801189"/>
              <a:chExt cx="144405" cy="144405"/>
            </a:xfrm>
          </p:grpSpPr>
          <p:sp>
            <p:nvSpPr>
              <p:cNvPr id="331" name="Rectangle 330"/>
              <p:cNvSpPr/>
              <p:nvPr/>
            </p:nvSpPr>
            <p:spPr bwMode="auto">
              <a:xfrm>
                <a:off x="2810825" y="2801189"/>
                <a:ext cx="144405" cy="1444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sp>
            <p:nvSpPr>
              <p:cNvPr id="332" name="Rectangle 331"/>
              <p:cNvSpPr/>
              <p:nvPr/>
            </p:nvSpPr>
            <p:spPr bwMode="auto">
              <a:xfrm>
                <a:off x="2810825" y="2801189"/>
                <a:ext cx="144405" cy="50016"/>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1407" tIns="51407" rIns="51407" bIns="51407" numCol="1" spcCol="0" rtlCol="0" fromWordArt="0" anchor="ctr" anchorCtr="0" forceAA="0" compatLnSpc="1">
                <a:prstTxWarp prst="textNoShape">
                  <a:avLst/>
                </a:prstTxWarp>
                <a:noAutofit/>
              </a:bodyPr>
              <a:lstStyle/>
              <a:p>
                <a:pPr algn="ctr" defTabSz="513902" fontAlgn="base">
                  <a:spcBef>
                    <a:spcPct val="0"/>
                  </a:spcBef>
                  <a:spcAft>
                    <a:spcPct val="0"/>
                  </a:spcAft>
                </a:pPr>
                <a:endParaRPr lang="en-US" sz="900" spc="-29" dirty="0">
                  <a:solidFill>
                    <a:schemeClr val="tx1"/>
                  </a:solidFill>
                  <a:latin typeface="Segoe UI"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17375934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9144001" cy="5148864"/>
          </a:xfrm>
          <a:prstGeom prst="rect">
            <a:avLst/>
          </a:prstGeom>
        </p:spPr>
      </p:pic>
      <p:sp>
        <p:nvSpPr>
          <p:cNvPr id="10" name="Rectangle 9"/>
          <p:cNvSpPr/>
          <p:nvPr/>
        </p:nvSpPr>
        <p:spPr bwMode="auto">
          <a:xfrm>
            <a:off x="-152400" y="2647950"/>
            <a:ext cx="9677400" cy="299818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1" name="Rectangle 10"/>
          <p:cNvSpPr/>
          <p:nvPr/>
        </p:nvSpPr>
        <p:spPr>
          <a:xfrm>
            <a:off x="609600" y="4222954"/>
            <a:ext cx="2671372" cy="584775"/>
          </a:xfrm>
          <a:prstGeom prst="rect">
            <a:avLst/>
          </a:prstGeom>
        </p:spPr>
        <p:txBody>
          <a:bodyPr wrap="none">
            <a:spAutoFit/>
          </a:bodyPr>
          <a:lstStyle/>
          <a:p>
            <a:pPr>
              <a:lnSpc>
                <a:spcPct val="80000"/>
              </a:lnSpc>
            </a:pPr>
            <a:r>
              <a:rPr lang="en-US" sz="4000" spc="-100" dirty="0">
                <a:gradFill>
                  <a:gsLst>
                    <a:gs pos="0">
                      <a:srgbClr val="FBFBFB"/>
                    </a:gs>
                    <a:gs pos="100000">
                      <a:srgbClr val="FBFBFB"/>
                    </a:gs>
                  </a:gsLst>
                  <a:lin ang="5400000" scaled="0"/>
                </a:gradFill>
                <a:latin typeface="Segoe UI Light" pitchFamily="34" charset="0"/>
              </a:rPr>
              <a:t>Team rooms</a:t>
            </a:r>
          </a:p>
        </p:txBody>
      </p:sp>
    </p:spTree>
    <p:extLst>
      <p:ext uri="{BB962C8B-B14F-4D97-AF65-F5344CB8AC3E}">
        <p14:creationId xmlns:p14="http://schemas.microsoft.com/office/powerpoint/2010/main" val="1313586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Teams</a:t>
            </a:r>
          </a:p>
        </p:txBody>
      </p:sp>
      <p:sp>
        <p:nvSpPr>
          <p:cNvPr id="3" name="Rectangle 2"/>
          <p:cNvSpPr/>
          <p:nvPr/>
        </p:nvSpPr>
        <p:spPr>
          <a:xfrm>
            <a:off x="1822938" y="1581150"/>
            <a:ext cx="56388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UI</a:t>
            </a:r>
          </a:p>
        </p:txBody>
      </p:sp>
      <p:sp>
        <p:nvSpPr>
          <p:cNvPr id="7" name="Rectangle 6"/>
          <p:cNvSpPr/>
          <p:nvPr/>
        </p:nvSpPr>
        <p:spPr>
          <a:xfrm>
            <a:off x="1828800" y="2343150"/>
            <a:ext cx="56388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8" name="Rectangle 7"/>
          <p:cNvSpPr/>
          <p:nvPr/>
        </p:nvSpPr>
        <p:spPr>
          <a:xfrm>
            <a:off x="1822938" y="3105150"/>
            <a:ext cx="56388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Tree>
    <p:extLst>
      <p:ext uri="{BB962C8B-B14F-4D97-AF65-F5344CB8AC3E}">
        <p14:creationId xmlns:p14="http://schemas.microsoft.com/office/powerpoint/2010/main" val="3203846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Instead of </a:t>
            </a:r>
            <a:r>
              <a:rPr lang="en-US" b="1" dirty="0"/>
              <a:t>horizontal</a:t>
            </a:r>
            <a:r>
              <a:rPr lang="en-US" dirty="0"/>
              <a:t>…</a:t>
            </a:r>
          </a:p>
        </p:txBody>
      </p:sp>
      <p:sp>
        <p:nvSpPr>
          <p:cNvPr id="3" name="Rectangle 2"/>
          <p:cNvSpPr/>
          <p:nvPr/>
        </p:nvSpPr>
        <p:spPr>
          <a:xfrm>
            <a:off x="1822938" y="1581150"/>
            <a:ext cx="56388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UI</a:t>
            </a:r>
          </a:p>
        </p:txBody>
      </p:sp>
      <p:sp>
        <p:nvSpPr>
          <p:cNvPr id="7" name="Rectangle 6"/>
          <p:cNvSpPr/>
          <p:nvPr/>
        </p:nvSpPr>
        <p:spPr>
          <a:xfrm>
            <a:off x="1828800" y="2343150"/>
            <a:ext cx="56388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8" name="Rectangle 7"/>
          <p:cNvSpPr/>
          <p:nvPr/>
        </p:nvSpPr>
        <p:spPr>
          <a:xfrm>
            <a:off x="1822938" y="3105150"/>
            <a:ext cx="56388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2" name="Rectangle 1"/>
          <p:cNvSpPr/>
          <p:nvPr/>
        </p:nvSpPr>
        <p:spPr>
          <a:xfrm>
            <a:off x="2057400" y="1504950"/>
            <a:ext cx="2057400" cy="762000"/>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a:xfrm>
            <a:off x="5105400" y="2266950"/>
            <a:ext cx="609600" cy="762000"/>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1" name="Rectangle 10"/>
          <p:cNvSpPr/>
          <p:nvPr/>
        </p:nvSpPr>
        <p:spPr>
          <a:xfrm>
            <a:off x="2057400" y="3025531"/>
            <a:ext cx="609600" cy="762000"/>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 name="Rectangle 11"/>
          <p:cNvSpPr/>
          <p:nvPr/>
        </p:nvSpPr>
        <p:spPr>
          <a:xfrm>
            <a:off x="2781300" y="3025531"/>
            <a:ext cx="609600" cy="762000"/>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Rectangle 12"/>
          <p:cNvSpPr/>
          <p:nvPr/>
        </p:nvSpPr>
        <p:spPr>
          <a:xfrm>
            <a:off x="6096000" y="3022112"/>
            <a:ext cx="609600" cy="762000"/>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55415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Division at Microsoft</a:t>
            </a:r>
          </a:p>
        </p:txBody>
      </p:sp>
      <p:sp>
        <p:nvSpPr>
          <p:cNvPr id="7" name="Rectangle 6"/>
          <p:cNvSpPr/>
          <p:nvPr/>
        </p:nvSpPr>
        <p:spPr>
          <a:xfrm>
            <a:off x="3810000" y="2876550"/>
            <a:ext cx="15240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rPr>
              <a:t>4,307</a:t>
            </a:r>
          </a:p>
        </p:txBody>
      </p:sp>
      <p:pic>
        <p:nvPicPr>
          <p:cNvPr id="5" name="Picture 4" descr="World Map"/>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1114425"/>
            <a:ext cx="8228718" cy="3831066"/>
          </a:xfrm>
          <a:prstGeom prst="rect">
            <a:avLst/>
          </a:prstGeom>
        </p:spPr>
      </p:pic>
      <p:sp>
        <p:nvSpPr>
          <p:cNvPr id="6" name="Text Placeholder 2"/>
          <p:cNvSpPr txBox="1">
            <a:spLocks/>
          </p:cNvSpPr>
          <p:nvPr/>
        </p:nvSpPr>
        <p:spPr>
          <a:xfrm>
            <a:off x="3048000" y="3583759"/>
            <a:ext cx="3153035" cy="1426391"/>
          </a:xfrm>
          <a:prstGeom prst="rect">
            <a:avLst/>
          </a:prstGeom>
          <a:solidFill>
            <a:schemeClr val="bg1"/>
          </a:solidFill>
          <a:ln>
            <a:solidFill>
              <a:schemeClr val="tx1"/>
            </a:solidFill>
          </a:ln>
        </p:spPr>
        <p:txBody>
          <a:bodyPr/>
          <a:lstStyle>
            <a:lvl1pPr marL="342892" indent="-342892" algn="l" defTabSz="914378"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1pPr>
            <a:lvl2pPr marL="742931" indent="-285743" algn="l" defTabSz="914378"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2pPr>
            <a:lvl3pPr marL="1142972" indent="-228594" algn="l" defTabSz="914378" rtl="0" eaLnBrk="1" latinLnBrk="0" hangingPunct="1">
              <a:spcBef>
                <a:spcPct val="20000"/>
              </a:spcBef>
              <a:buFont typeface="Arial" pitchFamily="34" charset="0"/>
              <a:buChar char="•"/>
              <a:defRPr sz="1800" kern="1200">
                <a:solidFill>
                  <a:schemeClr val="tx1">
                    <a:lumMod val="75000"/>
                    <a:lumOff val="25000"/>
                  </a:schemeClr>
                </a:solidFill>
                <a:latin typeface="+mj-lt"/>
                <a:ea typeface="+mn-ea"/>
                <a:cs typeface="+mn-cs"/>
              </a:defRPr>
            </a:lvl3pPr>
            <a:lvl4pPr marL="1600160" indent="-228594" algn="l" defTabSz="914378"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4pPr>
            <a:lvl5pPr marL="2057348" indent="-228594" algn="l" defTabSz="914378"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chemeClr val="tx2">
                    <a:lumMod val="60000"/>
                    <a:lumOff val="40000"/>
                  </a:schemeClr>
                </a:solidFill>
              </a:rPr>
              <a:t>4300+ people</a:t>
            </a:r>
          </a:p>
          <a:p>
            <a:pPr marL="0" indent="0" algn="ctr">
              <a:buNone/>
            </a:pPr>
            <a:r>
              <a:rPr lang="en-US" sz="1800" dirty="0">
                <a:solidFill>
                  <a:schemeClr val="tx2">
                    <a:lumMod val="60000"/>
                    <a:lumOff val="40000"/>
                  </a:schemeClr>
                </a:solidFill>
              </a:rPr>
              <a:t>430+ in Team Services</a:t>
            </a:r>
          </a:p>
          <a:p>
            <a:pPr marL="0" indent="0" algn="ctr">
              <a:buNone/>
            </a:pPr>
            <a:r>
              <a:rPr lang="en-US" sz="1800" dirty="0">
                <a:solidFill>
                  <a:schemeClr val="tx2">
                    <a:lumMod val="60000"/>
                    <a:lumOff val="40000"/>
                  </a:schemeClr>
                </a:solidFill>
              </a:rPr>
              <a:t>35 feature teams</a:t>
            </a:r>
          </a:p>
          <a:p>
            <a:pPr marL="0" indent="0" algn="ctr">
              <a:buNone/>
            </a:pPr>
            <a:r>
              <a:rPr lang="en-US" sz="1800" dirty="0">
                <a:solidFill>
                  <a:schemeClr val="tx2">
                    <a:lumMod val="60000"/>
                    <a:lumOff val="40000"/>
                  </a:schemeClr>
                </a:solidFill>
              </a:rPr>
              <a:t>3 major geographic locations</a:t>
            </a:r>
          </a:p>
        </p:txBody>
      </p:sp>
      <p:sp>
        <p:nvSpPr>
          <p:cNvPr id="8" name="5-Point Star 7"/>
          <p:cNvSpPr/>
          <p:nvPr/>
        </p:nvSpPr>
        <p:spPr bwMode="auto">
          <a:xfrm>
            <a:off x="990600" y="1928083"/>
            <a:ext cx="320409" cy="26266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5-Point Star 8"/>
          <p:cNvSpPr/>
          <p:nvPr/>
        </p:nvSpPr>
        <p:spPr bwMode="auto">
          <a:xfrm>
            <a:off x="1676400" y="2190750"/>
            <a:ext cx="320409" cy="26266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5-Point Star 10"/>
          <p:cNvSpPr/>
          <p:nvPr/>
        </p:nvSpPr>
        <p:spPr bwMode="auto">
          <a:xfrm>
            <a:off x="5888430" y="2684655"/>
            <a:ext cx="320409" cy="262667"/>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25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30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300"/>
                            </p:stCondLst>
                            <p:childTnLst>
                              <p:par>
                                <p:cTn id="25" presetID="1" presetClass="entr" presetSubtype="0" fill="hold" grpId="0" nodeType="afterEffect">
                                  <p:stCondLst>
                                    <p:cond delay="30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30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8" grpId="0" animBg="1"/>
      <p:bldP spid="9"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We strive for </a:t>
            </a:r>
            <a:r>
              <a:rPr lang="en-US" b="1" dirty="0"/>
              <a:t>vertical</a:t>
            </a:r>
          </a:p>
        </p:txBody>
      </p:sp>
      <p:sp>
        <p:nvSpPr>
          <p:cNvPr id="3" name="Rectangle 2"/>
          <p:cNvSpPr/>
          <p:nvPr/>
        </p:nvSpPr>
        <p:spPr>
          <a:xfrm>
            <a:off x="1822938" y="1581150"/>
            <a:ext cx="5638800" cy="6096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65000"/>
                    <a:lumOff val="35000"/>
                  </a:schemeClr>
                </a:solidFill>
              </a:rPr>
              <a:t>UI</a:t>
            </a:r>
          </a:p>
        </p:txBody>
      </p:sp>
      <p:sp>
        <p:nvSpPr>
          <p:cNvPr id="7" name="Rectangle 6"/>
          <p:cNvSpPr/>
          <p:nvPr/>
        </p:nvSpPr>
        <p:spPr>
          <a:xfrm>
            <a:off x="1828800" y="2343150"/>
            <a:ext cx="5638800"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p>
        </p:txBody>
      </p:sp>
      <p:sp>
        <p:nvSpPr>
          <p:cNvPr id="8" name="Rectangle 7"/>
          <p:cNvSpPr/>
          <p:nvPr/>
        </p:nvSpPr>
        <p:spPr>
          <a:xfrm>
            <a:off x="1822938" y="3105150"/>
            <a:ext cx="5638800"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11" name="Rectangle 10"/>
          <p:cNvSpPr/>
          <p:nvPr/>
        </p:nvSpPr>
        <p:spPr>
          <a:xfrm>
            <a:off x="2057400" y="1504952"/>
            <a:ext cx="228600" cy="2282581"/>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4" name="Rectangle 13"/>
          <p:cNvSpPr/>
          <p:nvPr/>
        </p:nvSpPr>
        <p:spPr>
          <a:xfrm>
            <a:off x="2566987" y="1504948"/>
            <a:ext cx="228600" cy="2282581"/>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5" name="Rectangle 14"/>
          <p:cNvSpPr/>
          <p:nvPr/>
        </p:nvSpPr>
        <p:spPr>
          <a:xfrm>
            <a:off x="3076575" y="1504949"/>
            <a:ext cx="228600" cy="2282581"/>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6" name="Rectangle 15"/>
          <p:cNvSpPr/>
          <p:nvPr/>
        </p:nvSpPr>
        <p:spPr>
          <a:xfrm>
            <a:off x="5562600" y="1504948"/>
            <a:ext cx="228600" cy="2282581"/>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7" name="Rectangle 16"/>
          <p:cNvSpPr/>
          <p:nvPr/>
        </p:nvSpPr>
        <p:spPr>
          <a:xfrm>
            <a:off x="6019800" y="1504949"/>
            <a:ext cx="228600" cy="2282581"/>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2" name="Rectangle 11"/>
          <p:cNvSpPr/>
          <p:nvPr/>
        </p:nvSpPr>
        <p:spPr>
          <a:xfrm>
            <a:off x="1822938" y="4019550"/>
            <a:ext cx="5638799" cy="453781"/>
          </a:xfrm>
          <a:prstGeom prst="rect">
            <a:avLst/>
          </a:prstGeom>
          <a:noFill/>
          <a:ln w="38100">
            <a:solidFill>
              <a:schemeClr val="accent1">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pPr>
            <a:r>
              <a:rPr lang="en-US" sz="2000" dirty="0">
                <a:solidFill>
                  <a:schemeClr val="tx1"/>
                </a:solidFill>
              </a:rPr>
              <a:t>Platform</a:t>
            </a:r>
          </a:p>
        </p:txBody>
      </p:sp>
    </p:spTree>
    <p:extLst>
      <p:ext uri="{BB962C8B-B14F-4D97-AF65-F5344CB8AC3E}">
        <p14:creationId xmlns:p14="http://schemas.microsoft.com/office/powerpoint/2010/main" val="343795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20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17"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52400" y="0"/>
            <a:ext cx="9525000" cy="6306820"/>
          </a:xfrm>
        </p:spPr>
      </p:pic>
      <p:sp>
        <p:nvSpPr>
          <p:cNvPr id="6" name="Rectangle 5"/>
          <p:cNvSpPr/>
          <p:nvPr/>
        </p:nvSpPr>
        <p:spPr bwMode="auto">
          <a:xfrm>
            <a:off x="-152400" y="3308639"/>
            <a:ext cx="9677400" cy="299818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5" name="Rectangle 4"/>
          <p:cNvSpPr/>
          <p:nvPr/>
        </p:nvSpPr>
        <p:spPr>
          <a:xfrm>
            <a:off x="609600" y="4222954"/>
            <a:ext cx="5251759" cy="584775"/>
          </a:xfrm>
          <a:prstGeom prst="rect">
            <a:avLst/>
          </a:prstGeom>
        </p:spPr>
        <p:txBody>
          <a:bodyPr wrap="none">
            <a:spAutoFit/>
          </a:bodyPr>
          <a:lstStyle/>
          <a:p>
            <a:pPr>
              <a:lnSpc>
                <a:spcPct val="80000"/>
              </a:lnSpc>
            </a:pPr>
            <a:r>
              <a:rPr lang="en-US" sz="4000" spc="-100" dirty="0">
                <a:gradFill>
                  <a:gsLst>
                    <a:gs pos="0">
                      <a:srgbClr val="FBFBFB"/>
                    </a:gs>
                    <a:gs pos="100000">
                      <a:srgbClr val="FBFBFB"/>
                    </a:gs>
                  </a:gsLst>
                  <a:lin ang="5400000" scaled="0"/>
                </a:gradFill>
                <a:latin typeface="Segoe UI Light" pitchFamily="34" charset="0"/>
              </a:rPr>
              <a:t>How do we stay aligned?</a:t>
            </a:r>
          </a:p>
        </p:txBody>
      </p:sp>
    </p:spTree>
    <p:extLst>
      <p:ext uri="{BB962C8B-B14F-4D97-AF65-F5344CB8AC3E}">
        <p14:creationId xmlns:p14="http://schemas.microsoft.com/office/powerpoint/2010/main" val="1377094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897983" y="1536044"/>
            <a:ext cx="0" cy="2362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457200" y="228600"/>
            <a:ext cx="8229600" cy="857250"/>
          </a:xfrm>
        </p:spPr>
        <p:txBody>
          <a:bodyPr/>
          <a:lstStyle/>
          <a:p>
            <a:r>
              <a:rPr lang="en-US" dirty="0"/>
              <a:t>Cadence</a:t>
            </a:r>
          </a:p>
        </p:txBody>
      </p:sp>
      <p:grpSp>
        <p:nvGrpSpPr>
          <p:cNvPr id="24" name="Group 23"/>
          <p:cNvGrpSpPr/>
          <p:nvPr/>
        </p:nvGrpSpPr>
        <p:grpSpPr>
          <a:xfrm>
            <a:off x="7767349" y="-400050"/>
            <a:ext cx="1376651" cy="1863165"/>
            <a:chOff x="9938751" y="-636693"/>
            <a:chExt cx="2496136" cy="3378281"/>
          </a:xfrm>
        </p:grpSpPr>
        <p:sp>
          <p:nvSpPr>
            <p:cNvPr id="25" name="Diagonal Stripe 24"/>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26" name="Rectangle 25"/>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
        <p:nvSpPr>
          <p:cNvPr id="28" name="Rectangle 27"/>
          <p:cNvSpPr/>
          <p:nvPr/>
        </p:nvSpPr>
        <p:spPr bwMode="auto">
          <a:xfrm>
            <a:off x="838200" y="2003800"/>
            <a:ext cx="1143000"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dirty="0">
                <a:solidFill>
                  <a:schemeClr val="tx1">
                    <a:lumMod val="65000"/>
                    <a:lumOff val="35000"/>
                  </a:schemeClr>
                </a:solidFill>
                <a:latin typeface="+mj-lt"/>
                <a:ea typeface="Segoe UI" pitchFamily="34" charset="0"/>
                <a:cs typeface="Segoe UI" pitchFamily="34" charset="0"/>
              </a:rPr>
              <a:t>Cloud Services</a:t>
            </a:r>
            <a:endParaRPr lang="en-US" sz="1400" b="1" dirty="0">
              <a:solidFill>
                <a:schemeClr val="tx1">
                  <a:lumMod val="65000"/>
                  <a:lumOff val="35000"/>
                </a:schemeClr>
              </a:solidFill>
              <a:latin typeface="+mj-lt"/>
              <a:ea typeface="Segoe UI" pitchFamily="34" charset="0"/>
              <a:cs typeface="Segoe UI" pitchFamily="34" charset="0"/>
            </a:endParaRPr>
          </a:p>
        </p:txBody>
      </p:sp>
      <p:grpSp>
        <p:nvGrpSpPr>
          <p:cNvPr id="2" name="Group 1"/>
          <p:cNvGrpSpPr/>
          <p:nvPr/>
        </p:nvGrpSpPr>
        <p:grpSpPr>
          <a:xfrm>
            <a:off x="2201742" y="1973194"/>
            <a:ext cx="5565606" cy="352968"/>
            <a:chOff x="2201742" y="1523000"/>
            <a:chExt cx="5565606" cy="352968"/>
          </a:xfrm>
        </p:grpSpPr>
        <p:sp>
          <p:nvSpPr>
            <p:cNvPr id="27" name="Flowchart: Process 26"/>
            <p:cNvSpPr/>
            <p:nvPr/>
          </p:nvSpPr>
          <p:spPr bwMode="auto">
            <a:xfrm>
              <a:off x="2209800" y="1523001"/>
              <a:ext cx="5557548" cy="352967"/>
            </a:xfrm>
            <a:prstGeom prst="flowChartProcess">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lowchart: Process 28"/>
            <p:cNvSpPr/>
            <p:nvPr/>
          </p:nvSpPr>
          <p:spPr bwMode="auto">
            <a:xfrm>
              <a:off x="3041285"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Process 29"/>
            <p:cNvSpPr/>
            <p:nvPr/>
          </p:nvSpPr>
          <p:spPr bwMode="auto">
            <a:xfrm>
              <a:off x="3880828"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lowchart: Process 31"/>
            <p:cNvSpPr/>
            <p:nvPr/>
          </p:nvSpPr>
          <p:spPr bwMode="auto">
            <a:xfrm>
              <a:off x="4720371"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Flowchart: Process 32"/>
            <p:cNvSpPr/>
            <p:nvPr/>
          </p:nvSpPr>
          <p:spPr bwMode="auto">
            <a:xfrm>
              <a:off x="5559914"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Process 33"/>
            <p:cNvSpPr/>
            <p:nvPr/>
          </p:nvSpPr>
          <p:spPr bwMode="auto">
            <a:xfrm>
              <a:off x="6399457"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lowchart: Process 34"/>
            <p:cNvSpPr/>
            <p:nvPr/>
          </p:nvSpPr>
          <p:spPr bwMode="auto">
            <a:xfrm>
              <a:off x="7239000"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lowchart: Process 35"/>
            <p:cNvSpPr/>
            <p:nvPr/>
          </p:nvSpPr>
          <p:spPr bwMode="auto">
            <a:xfrm>
              <a:off x="2201742"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 name="Flowchart: Process 41"/>
          <p:cNvSpPr/>
          <p:nvPr/>
        </p:nvSpPr>
        <p:spPr bwMode="auto">
          <a:xfrm>
            <a:off x="2209800" y="2717145"/>
            <a:ext cx="5557548" cy="352967"/>
          </a:xfrm>
          <a:prstGeom prst="flowChartProcess">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lowchart: Process 44"/>
          <p:cNvSpPr/>
          <p:nvPr/>
        </p:nvSpPr>
        <p:spPr bwMode="auto">
          <a:xfrm>
            <a:off x="3209194" y="2717144"/>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lowchart: Process 45"/>
          <p:cNvSpPr/>
          <p:nvPr/>
        </p:nvSpPr>
        <p:spPr bwMode="auto">
          <a:xfrm>
            <a:off x="4216646" y="2717144"/>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Flowchart: Process 48"/>
          <p:cNvSpPr/>
          <p:nvPr/>
        </p:nvSpPr>
        <p:spPr bwMode="auto">
          <a:xfrm>
            <a:off x="5224098" y="2717144"/>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lowchart: Process 49"/>
          <p:cNvSpPr/>
          <p:nvPr/>
        </p:nvSpPr>
        <p:spPr bwMode="auto">
          <a:xfrm>
            <a:off x="6231550" y="2717144"/>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Flowchart: Process 54"/>
          <p:cNvSpPr/>
          <p:nvPr/>
        </p:nvSpPr>
        <p:spPr bwMode="auto">
          <a:xfrm>
            <a:off x="7239000" y="2717144"/>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lowchart: Process 55"/>
          <p:cNvSpPr/>
          <p:nvPr/>
        </p:nvSpPr>
        <p:spPr bwMode="auto">
          <a:xfrm>
            <a:off x="2201742" y="2717144"/>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p:cNvSpPr/>
          <p:nvPr/>
        </p:nvSpPr>
        <p:spPr bwMode="auto">
          <a:xfrm>
            <a:off x="838200" y="2717144"/>
            <a:ext cx="1143000"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dirty="0">
                <a:solidFill>
                  <a:schemeClr val="tx1">
                    <a:lumMod val="65000"/>
                    <a:lumOff val="35000"/>
                  </a:schemeClr>
                </a:solidFill>
                <a:latin typeface="+mj-lt"/>
                <a:ea typeface="Segoe UI" pitchFamily="34" charset="0"/>
                <a:cs typeface="Segoe UI" pitchFamily="34" charset="0"/>
              </a:rPr>
              <a:t>Visual Studio</a:t>
            </a:r>
            <a:endParaRPr lang="en-US" sz="1400" b="1" dirty="0">
              <a:solidFill>
                <a:schemeClr val="tx1">
                  <a:lumMod val="65000"/>
                  <a:lumOff val="35000"/>
                </a:schemeClr>
              </a:solidFill>
              <a:latin typeface="+mj-lt"/>
              <a:ea typeface="Segoe UI" pitchFamily="34" charset="0"/>
              <a:cs typeface="Segoe UI" pitchFamily="34" charset="0"/>
            </a:endParaRPr>
          </a:p>
        </p:txBody>
      </p:sp>
      <p:sp>
        <p:nvSpPr>
          <p:cNvPr id="58" name="Rectangle 57"/>
          <p:cNvSpPr/>
          <p:nvPr/>
        </p:nvSpPr>
        <p:spPr bwMode="auto">
          <a:xfrm>
            <a:off x="838200" y="3421505"/>
            <a:ext cx="1143000"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dirty="0">
                <a:solidFill>
                  <a:schemeClr val="tx1">
                    <a:lumMod val="65000"/>
                    <a:lumOff val="35000"/>
                  </a:schemeClr>
                </a:solidFill>
                <a:latin typeface="+mj-lt"/>
                <a:cs typeface="Segoe UI" pitchFamily="34" charset="0"/>
              </a:rPr>
              <a:t>Partner team</a:t>
            </a:r>
          </a:p>
        </p:txBody>
      </p:sp>
      <p:sp>
        <p:nvSpPr>
          <p:cNvPr id="59" name="Flowchart: Process 58"/>
          <p:cNvSpPr/>
          <p:nvPr/>
        </p:nvSpPr>
        <p:spPr bwMode="auto">
          <a:xfrm>
            <a:off x="2209800" y="3409950"/>
            <a:ext cx="5557548" cy="352967"/>
          </a:xfrm>
          <a:prstGeom prst="flowChartProcess">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Flowchart: Process 59"/>
          <p:cNvSpPr/>
          <p:nvPr/>
        </p:nvSpPr>
        <p:spPr bwMode="auto">
          <a:xfrm>
            <a:off x="3321132"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lowchart: Process 60"/>
          <p:cNvSpPr/>
          <p:nvPr/>
        </p:nvSpPr>
        <p:spPr bwMode="auto">
          <a:xfrm>
            <a:off x="4440522"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Flowchart: Process 61"/>
          <p:cNvSpPr/>
          <p:nvPr/>
        </p:nvSpPr>
        <p:spPr bwMode="auto">
          <a:xfrm>
            <a:off x="5559912"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Flowchart: Process 62"/>
          <p:cNvSpPr/>
          <p:nvPr/>
        </p:nvSpPr>
        <p:spPr bwMode="auto">
          <a:xfrm>
            <a:off x="6679302"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lowchart: Process 65"/>
          <p:cNvSpPr/>
          <p:nvPr/>
        </p:nvSpPr>
        <p:spPr bwMode="auto">
          <a:xfrm>
            <a:off x="7239000"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Flowchart: Process 67"/>
          <p:cNvSpPr/>
          <p:nvPr/>
        </p:nvSpPr>
        <p:spPr bwMode="auto">
          <a:xfrm>
            <a:off x="2201742"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Flowchart: Process 69"/>
          <p:cNvSpPr/>
          <p:nvPr/>
        </p:nvSpPr>
        <p:spPr bwMode="auto">
          <a:xfrm>
            <a:off x="2761437"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Flowchart: Process 70"/>
          <p:cNvSpPr/>
          <p:nvPr/>
        </p:nvSpPr>
        <p:spPr bwMode="auto">
          <a:xfrm>
            <a:off x="3880827"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lowchart: Process 72"/>
          <p:cNvSpPr/>
          <p:nvPr/>
        </p:nvSpPr>
        <p:spPr bwMode="auto">
          <a:xfrm>
            <a:off x="5000217"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lowchart: Process 73"/>
          <p:cNvSpPr/>
          <p:nvPr/>
        </p:nvSpPr>
        <p:spPr bwMode="auto">
          <a:xfrm>
            <a:off x="6119607" y="3409949"/>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4876800" y="1498475"/>
            <a:ext cx="762000" cy="304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dirty="0">
                <a:solidFill>
                  <a:schemeClr val="bg1"/>
                </a:solidFill>
                <a:latin typeface="+mj-lt"/>
                <a:cs typeface="Segoe UI" pitchFamily="34" charset="0"/>
              </a:rPr>
              <a:t>Release</a:t>
            </a:r>
          </a:p>
        </p:txBody>
      </p:sp>
      <p:sp>
        <p:nvSpPr>
          <p:cNvPr id="75" name="Rectangle 74"/>
          <p:cNvSpPr/>
          <p:nvPr/>
        </p:nvSpPr>
        <p:spPr bwMode="auto">
          <a:xfrm>
            <a:off x="2438400" y="2003800"/>
            <a:ext cx="4851024"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860425" fontAlgn="base">
              <a:lnSpc>
                <a:spcPct val="90000"/>
              </a:lnSpc>
              <a:spcBef>
                <a:spcPct val="0"/>
              </a:spcBef>
              <a:spcAft>
                <a:spcPct val="0"/>
              </a:spcAft>
            </a:pPr>
            <a:r>
              <a:rPr lang="en-US" sz="1200" b="1" dirty="0">
                <a:solidFill>
                  <a:schemeClr val="tx1">
                    <a:lumMod val="65000"/>
                    <a:lumOff val="35000"/>
                  </a:schemeClr>
                </a:solidFill>
                <a:latin typeface="+mj-lt"/>
                <a:ea typeface="Segoe UI" pitchFamily="34" charset="0"/>
                <a:cs typeface="Segoe UI" pitchFamily="34" charset="0"/>
              </a:rPr>
              <a:t>1	2	3	4	5	6</a:t>
            </a:r>
            <a:endParaRPr lang="en-US" sz="1400" b="1" dirty="0">
              <a:solidFill>
                <a:schemeClr val="tx1">
                  <a:lumMod val="65000"/>
                  <a:lumOff val="35000"/>
                </a:schemeClr>
              </a:solidFill>
              <a:latin typeface="+mj-lt"/>
              <a:ea typeface="Segoe UI" pitchFamily="34" charset="0"/>
              <a:cs typeface="Segoe UI" pitchFamily="34" charset="0"/>
            </a:endParaRPr>
          </a:p>
        </p:txBody>
      </p:sp>
      <p:sp>
        <p:nvSpPr>
          <p:cNvPr id="77" name="Rectangle 76"/>
          <p:cNvSpPr/>
          <p:nvPr/>
        </p:nvSpPr>
        <p:spPr bwMode="auto">
          <a:xfrm>
            <a:off x="2544168" y="2719207"/>
            <a:ext cx="4732932"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1028700" fontAlgn="base">
              <a:lnSpc>
                <a:spcPct val="90000"/>
              </a:lnSpc>
              <a:spcBef>
                <a:spcPct val="0"/>
              </a:spcBef>
              <a:spcAft>
                <a:spcPct val="0"/>
              </a:spcAft>
            </a:pPr>
            <a:r>
              <a:rPr lang="en-US" sz="1200" b="1" dirty="0">
                <a:solidFill>
                  <a:schemeClr val="tx1">
                    <a:lumMod val="65000"/>
                    <a:lumOff val="35000"/>
                  </a:schemeClr>
                </a:solidFill>
                <a:latin typeface="+mj-lt"/>
                <a:ea typeface="Segoe UI" pitchFamily="34" charset="0"/>
                <a:cs typeface="Segoe UI" pitchFamily="34" charset="0"/>
              </a:rPr>
              <a:t>A	B	C	D	E</a:t>
            </a:r>
            <a:endParaRPr lang="en-US" sz="1400" b="1" dirty="0">
              <a:solidFill>
                <a:schemeClr val="tx1">
                  <a:lumMod val="65000"/>
                  <a:lumOff val="35000"/>
                </a:schemeClr>
              </a:solidFill>
              <a:latin typeface="+mj-lt"/>
              <a:ea typeface="Segoe UI" pitchFamily="34" charset="0"/>
              <a:cs typeface="Segoe UI" pitchFamily="34" charset="0"/>
            </a:endParaRPr>
          </a:p>
        </p:txBody>
      </p:sp>
      <p:sp>
        <p:nvSpPr>
          <p:cNvPr id="79" name="Rectangle 78"/>
          <p:cNvSpPr/>
          <p:nvPr/>
        </p:nvSpPr>
        <p:spPr bwMode="auto">
          <a:xfrm>
            <a:off x="2383947" y="3421504"/>
            <a:ext cx="4851024"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47688" fontAlgn="base">
              <a:lnSpc>
                <a:spcPct val="90000"/>
              </a:lnSpc>
              <a:spcBef>
                <a:spcPct val="0"/>
              </a:spcBef>
              <a:spcAft>
                <a:spcPct val="0"/>
              </a:spcAft>
            </a:pPr>
            <a:r>
              <a:rPr lang="en-US" sz="1400" b="1" dirty="0">
                <a:solidFill>
                  <a:schemeClr val="tx1">
                    <a:lumMod val="65000"/>
                    <a:lumOff val="35000"/>
                  </a:schemeClr>
                </a:solidFill>
                <a:latin typeface="+mj-lt"/>
                <a:ea typeface="Segoe UI" pitchFamily="34" charset="0"/>
                <a:cs typeface="Segoe UI" pitchFamily="34" charset="0"/>
              </a:rPr>
              <a:t>I	II	III	IV	V	VI	VII	VII	IX</a:t>
            </a:r>
          </a:p>
        </p:txBody>
      </p:sp>
    </p:spTree>
    <p:extLst>
      <p:ext uri="{BB962C8B-B14F-4D97-AF65-F5344CB8AC3E}">
        <p14:creationId xmlns:p14="http://schemas.microsoft.com/office/powerpoint/2010/main" val="2501359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897983" y="1536044"/>
            <a:ext cx="0" cy="23622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457200" y="228600"/>
            <a:ext cx="8229600" cy="857250"/>
          </a:xfrm>
        </p:spPr>
        <p:txBody>
          <a:bodyPr/>
          <a:lstStyle/>
          <a:p>
            <a:r>
              <a:rPr lang="en-US" dirty="0"/>
              <a:t>Aligned cadence</a:t>
            </a:r>
          </a:p>
        </p:txBody>
      </p:sp>
      <p:sp>
        <p:nvSpPr>
          <p:cNvPr id="28" name="Rectangle 27"/>
          <p:cNvSpPr/>
          <p:nvPr/>
        </p:nvSpPr>
        <p:spPr bwMode="auto">
          <a:xfrm>
            <a:off x="838200" y="2003800"/>
            <a:ext cx="1143000"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dirty="0">
                <a:solidFill>
                  <a:schemeClr val="tx1">
                    <a:lumMod val="65000"/>
                    <a:lumOff val="35000"/>
                  </a:schemeClr>
                </a:solidFill>
                <a:latin typeface="+mj-lt"/>
                <a:ea typeface="Segoe UI" pitchFamily="34" charset="0"/>
                <a:cs typeface="Segoe UI" pitchFamily="34" charset="0"/>
              </a:rPr>
              <a:t>Cloud Services</a:t>
            </a:r>
            <a:endParaRPr lang="en-US" sz="1400" b="1" dirty="0">
              <a:solidFill>
                <a:schemeClr val="tx1">
                  <a:lumMod val="65000"/>
                  <a:lumOff val="35000"/>
                </a:schemeClr>
              </a:solidFill>
              <a:latin typeface="+mj-lt"/>
              <a:ea typeface="Segoe UI" pitchFamily="34" charset="0"/>
              <a:cs typeface="Segoe UI" pitchFamily="34" charset="0"/>
            </a:endParaRPr>
          </a:p>
        </p:txBody>
      </p:sp>
      <p:grpSp>
        <p:nvGrpSpPr>
          <p:cNvPr id="2" name="Group 1"/>
          <p:cNvGrpSpPr/>
          <p:nvPr/>
        </p:nvGrpSpPr>
        <p:grpSpPr>
          <a:xfrm>
            <a:off x="2201742" y="1973194"/>
            <a:ext cx="5565606" cy="352968"/>
            <a:chOff x="2201742" y="1523000"/>
            <a:chExt cx="5565606" cy="352968"/>
          </a:xfrm>
        </p:grpSpPr>
        <p:sp>
          <p:nvSpPr>
            <p:cNvPr id="27" name="Flowchart: Process 26"/>
            <p:cNvSpPr/>
            <p:nvPr/>
          </p:nvSpPr>
          <p:spPr bwMode="auto">
            <a:xfrm>
              <a:off x="2209800" y="1523001"/>
              <a:ext cx="5557548" cy="352967"/>
            </a:xfrm>
            <a:prstGeom prst="flowChartProcess">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lowchart: Process 28"/>
            <p:cNvSpPr/>
            <p:nvPr/>
          </p:nvSpPr>
          <p:spPr bwMode="auto">
            <a:xfrm>
              <a:off x="3041285"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lowchart: Process 29"/>
            <p:cNvSpPr/>
            <p:nvPr/>
          </p:nvSpPr>
          <p:spPr bwMode="auto">
            <a:xfrm>
              <a:off x="3880828"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lowchart: Process 31"/>
            <p:cNvSpPr/>
            <p:nvPr/>
          </p:nvSpPr>
          <p:spPr bwMode="auto">
            <a:xfrm>
              <a:off x="4720371"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Flowchart: Process 32"/>
            <p:cNvSpPr/>
            <p:nvPr/>
          </p:nvSpPr>
          <p:spPr bwMode="auto">
            <a:xfrm>
              <a:off x="5559914"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lowchart: Process 33"/>
            <p:cNvSpPr/>
            <p:nvPr/>
          </p:nvSpPr>
          <p:spPr bwMode="auto">
            <a:xfrm>
              <a:off x="6399457"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lowchart: Process 34"/>
            <p:cNvSpPr/>
            <p:nvPr/>
          </p:nvSpPr>
          <p:spPr bwMode="auto">
            <a:xfrm>
              <a:off x="7239000"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lowchart: Process 35"/>
            <p:cNvSpPr/>
            <p:nvPr/>
          </p:nvSpPr>
          <p:spPr bwMode="auto">
            <a:xfrm>
              <a:off x="2201742"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7" name="Rectangle 56"/>
          <p:cNvSpPr/>
          <p:nvPr/>
        </p:nvSpPr>
        <p:spPr bwMode="auto">
          <a:xfrm>
            <a:off x="838200" y="2717144"/>
            <a:ext cx="1143000"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dirty="0">
                <a:solidFill>
                  <a:schemeClr val="tx1">
                    <a:lumMod val="65000"/>
                    <a:lumOff val="35000"/>
                  </a:schemeClr>
                </a:solidFill>
                <a:latin typeface="+mj-lt"/>
                <a:ea typeface="Segoe UI" pitchFamily="34" charset="0"/>
                <a:cs typeface="Segoe UI" pitchFamily="34" charset="0"/>
              </a:rPr>
              <a:t>Visual Studio</a:t>
            </a:r>
            <a:endParaRPr lang="en-US" sz="1400" b="1" dirty="0">
              <a:solidFill>
                <a:schemeClr val="tx1">
                  <a:lumMod val="65000"/>
                  <a:lumOff val="35000"/>
                </a:schemeClr>
              </a:solidFill>
              <a:latin typeface="+mj-lt"/>
              <a:ea typeface="Segoe UI" pitchFamily="34" charset="0"/>
              <a:cs typeface="Segoe UI" pitchFamily="34" charset="0"/>
            </a:endParaRPr>
          </a:p>
        </p:txBody>
      </p:sp>
      <p:sp>
        <p:nvSpPr>
          <p:cNvPr id="58" name="Rectangle 57"/>
          <p:cNvSpPr/>
          <p:nvPr/>
        </p:nvSpPr>
        <p:spPr bwMode="auto">
          <a:xfrm>
            <a:off x="838200" y="3421505"/>
            <a:ext cx="1143000"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dirty="0">
                <a:solidFill>
                  <a:schemeClr val="tx1">
                    <a:lumMod val="65000"/>
                    <a:lumOff val="35000"/>
                  </a:schemeClr>
                </a:solidFill>
                <a:latin typeface="+mj-lt"/>
                <a:cs typeface="Segoe UI" pitchFamily="34" charset="0"/>
              </a:rPr>
              <a:t>Partner team</a:t>
            </a:r>
          </a:p>
        </p:txBody>
      </p:sp>
      <p:sp>
        <p:nvSpPr>
          <p:cNvPr id="9" name="Rectangle 8"/>
          <p:cNvSpPr/>
          <p:nvPr/>
        </p:nvSpPr>
        <p:spPr>
          <a:xfrm>
            <a:off x="4876800" y="1498475"/>
            <a:ext cx="762000" cy="304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dirty="0">
                <a:solidFill>
                  <a:schemeClr val="bg1"/>
                </a:solidFill>
                <a:latin typeface="+mj-lt"/>
                <a:cs typeface="Segoe UI" pitchFamily="34" charset="0"/>
              </a:rPr>
              <a:t>Release</a:t>
            </a:r>
          </a:p>
        </p:txBody>
      </p:sp>
      <p:grpSp>
        <p:nvGrpSpPr>
          <p:cNvPr id="38" name="Group 37"/>
          <p:cNvGrpSpPr/>
          <p:nvPr/>
        </p:nvGrpSpPr>
        <p:grpSpPr>
          <a:xfrm>
            <a:off x="2201742" y="2711366"/>
            <a:ext cx="5565606" cy="352968"/>
            <a:chOff x="2201742" y="1523000"/>
            <a:chExt cx="5565606" cy="352968"/>
          </a:xfrm>
        </p:grpSpPr>
        <p:sp>
          <p:nvSpPr>
            <p:cNvPr id="39" name="Flowchart: Process 38"/>
            <p:cNvSpPr/>
            <p:nvPr/>
          </p:nvSpPr>
          <p:spPr bwMode="auto">
            <a:xfrm>
              <a:off x="2209800" y="1523001"/>
              <a:ext cx="5557548" cy="352967"/>
            </a:xfrm>
            <a:prstGeom prst="flowChartProcess">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Flowchart: Process 39"/>
            <p:cNvSpPr/>
            <p:nvPr/>
          </p:nvSpPr>
          <p:spPr bwMode="auto">
            <a:xfrm>
              <a:off x="3041285"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lowchart: Process 40"/>
            <p:cNvSpPr/>
            <p:nvPr/>
          </p:nvSpPr>
          <p:spPr bwMode="auto">
            <a:xfrm>
              <a:off x="3880828"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lowchart: Process 42"/>
            <p:cNvSpPr/>
            <p:nvPr/>
          </p:nvSpPr>
          <p:spPr bwMode="auto">
            <a:xfrm>
              <a:off x="4720371"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lowchart: Process 43"/>
            <p:cNvSpPr/>
            <p:nvPr/>
          </p:nvSpPr>
          <p:spPr bwMode="auto">
            <a:xfrm>
              <a:off x="5559914"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Process 46"/>
            <p:cNvSpPr/>
            <p:nvPr/>
          </p:nvSpPr>
          <p:spPr bwMode="auto">
            <a:xfrm>
              <a:off x="6399457"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Process 47"/>
            <p:cNvSpPr/>
            <p:nvPr/>
          </p:nvSpPr>
          <p:spPr bwMode="auto">
            <a:xfrm>
              <a:off x="7239000"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lowchart: Process 50"/>
            <p:cNvSpPr/>
            <p:nvPr/>
          </p:nvSpPr>
          <p:spPr bwMode="auto">
            <a:xfrm>
              <a:off x="2201742"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p:cNvGrpSpPr/>
          <p:nvPr/>
        </p:nvGrpSpPr>
        <p:grpSpPr>
          <a:xfrm>
            <a:off x="2201742" y="3406135"/>
            <a:ext cx="5565606" cy="352968"/>
            <a:chOff x="2201742" y="1523000"/>
            <a:chExt cx="5565606" cy="352968"/>
          </a:xfrm>
        </p:grpSpPr>
        <p:sp>
          <p:nvSpPr>
            <p:cNvPr id="53" name="Flowchart: Process 52"/>
            <p:cNvSpPr/>
            <p:nvPr/>
          </p:nvSpPr>
          <p:spPr bwMode="auto">
            <a:xfrm>
              <a:off x="2209800" y="1523001"/>
              <a:ext cx="5557548" cy="352967"/>
            </a:xfrm>
            <a:prstGeom prst="flowChartProcess">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lowchart: Process 53"/>
            <p:cNvSpPr/>
            <p:nvPr/>
          </p:nvSpPr>
          <p:spPr bwMode="auto">
            <a:xfrm>
              <a:off x="3041285"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Flowchart: Process 63"/>
            <p:cNvSpPr/>
            <p:nvPr/>
          </p:nvSpPr>
          <p:spPr bwMode="auto">
            <a:xfrm>
              <a:off x="3880828"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Flowchart: Process 64"/>
            <p:cNvSpPr/>
            <p:nvPr/>
          </p:nvSpPr>
          <p:spPr bwMode="auto">
            <a:xfrm>
              <a:off x="4720371"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Flowchart: Process 66"/>
            <p:cNvSpPr/>
            <p:nvPr/>
          </p:nvSpPr>
          <p:spPr bwMode="auto">
            <a:xfrm>
              <a:off x="5559914"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lowchart: Process 68"/>
            <p:cNvSpPr/>
            <p:nvPr/>
          </p:nvSpPr>
          <p:spPr bwMode="auto">
            <a:xfrm>
              <a:off x="6399457"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Process 71"/>
            <p:cNvSpPr/>
            <p:nvPr/>
          </p:nvSpPr>
          <p:spPr bwMode="auto">
            <a:xfrm>
              <a:off x="7239000"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Flowchart: Process 74"/>
            <p:cNvSpPr/>
            <p:nvPr/>
          </p:nvSpPr>
          <p:spPr bwMode="auto">
            <a:xfrm>
              <a:off x="2201742" y="1523000"/>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5" name="Rectangle 84"/>
          <p:cNvSpPr/>
          <p:nvPr/>
        </p:nvSpPr>
        <p:spPr bwMode="auto">
          <a:xfrm>
            <a:off x="2438400" y="2003800"/>
            <a:ext cx="4851024"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860425" fontAlgn="base">
              <a:lnSpc>
                <a:spcPct val="90000"/>
              </a:lnSpc>
              <a:spcBef>
                <a:spcPct val="0"/>
              </a:spcBef>
              <a:spcAft>
                <a:spcPct val="0"/>
              </a:spcAft>
            </a:pPr>
            <a:r>
              <a:rPr lang="en-US" sz="1200" b="1" dirty="0">
                <a:solidFill>
                  <a:schemeClr val="tx1">
                    <a:lumMod val="65000"/>
                    <a:lumOff val="35000"/>
                  </a:schemeClr>
                </a:solidFill>
                <a:latin typeface="+mj-lt"/>
                <a:ea typeface="Segoe UI" pitchFamily="34" charset="0"/>
                <a:cs typeface="Segoe UI" pitchFamily="34" charset="0"/>
              </a:rPr>
              <a:t>1	2	3	4	5	6</a:t>
            </a:r>
            <a:endParaRPr lang="en-US" sz="1400" b="1" dirty="0">
              <a:solidFill>
                <a:schemeClr val="tx1">
                  <a:lumMod val="65000"/>
                  <a:lumOff val="35000"/>
                </a:schemeClr>
              </a:solidFill>
              <a:latin typeface="+mj-lt"/>
              <a:ea typeface="Segoe UI" pitchFamily="34" charset="0"/>
              <a:cs typeface="Segoe UI" pitchFamily="34" charset="0"/>
            </a:endParaRPr>
          </a:p>
        </p:txBody>
      </p:sp>
      <p:sp>
        <p:nvSpPr>
          <p:cNvPr id="86" name="Rectangle 85"/>
          <p:cNvSpPr/>
          <p:nvPr/>
        </p:nvSpPr>
        <p:spPr bwMode="auto">
          <a:xfrm>
            <a:off x="2438400" y="2711585"/>
            <a:ext cx="4851024"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860425" fontAlgn="base">
              <a:lnSpc>
                <a:spcPct val="90000"/>
              </a:lnSpc>
              <a:spcBef>
                <a:spcPct val="0"/>
              </a:spcBef>
              <a:spcAft>
                <a:spcPct val="0"/>
              </a:spcAft>
            </a:pPr>
            <a:r>
              <a:rPr lang="en-US" sz="1200" b="1" dirty="0">
                <a:solidFill>
                  <a:schemeClr val="tx1">
                    <a:lumMod val="65000"/>
                    <a:lumOff val="35000"/>
                  </a:schemeClr>
                </a:solidFill>
                <a:latin typeface="+mj-lt"/>
                <a:ea typeface="Segoe UI" pitchFamily="34" charset="0"/>
                <a:cs typeface="Segoe UI" pitchFamily="34" charset="0"/>
              </a:rPr>
              <a:t>1	2	3	4	5	6</a:t>
            </a:r>
            <a:endParaRPr lang="en-US" sz="1400" b="1" dirty="0">
              <a:solidFill>
                <a:schemeClr val="tx1">
                  <a:lumMod val="65000"/>
                  <a:lumOff val="35000"/>
                </a:schemeClr>
              </a:solidFill>
              <a:latin typeface="+mj-lt"/>
              <a:ea typeface="Segoe UI" pitchFamily="34" charset="0"/>
              <a:cs typeface="Segoe UI" pitchFamily="34" charset="0"/>
            </a:endParaRPr>
          </a:p>
        </p:txBody>
      </p:sp>
      <p:sp>
        <p:nvSpPr>
          <p:cNvPr id="87" name="Rectangle 86"/>
          <p:cNvSpPr/>
          <p:nvPr/>
        </p:nvSpPr>
        <p:spPr bwMode="auto">
          <a:xfrm>
            <a:off x="2438400" y="3426502"/>
            <a:ext cx="4851024"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860425" fontAlgn="base">
              <a:lnSpc>
                <a:spcPct val="90000"/>
              </a:lnSpc>
              <a:spcBef>
                <a:spcPct val="0"/>
              </a:spcBef>
              <a:spcAft>
                <a:spcPct val="0"/>
              </a:spcAft>
            </a:pPr>
            <a:r>
              <a:rPr lang="en-US" sz="1200" b="1" dirty="0">
                <a:solidFill>
                  <a:schemeClr val="tx1">
                    <a:lumMod val="65000"/>
                    <a:lumOff val="35000"/>
                  </a:schemeClr>
                </a:solidFill>
                <a:latin typeface="+mj-lt"/>
                <a:ea typeface="Segoe UI" pitchFamily="34" charset="0"/>
                <a:cs typeface="Segoe UI" pitchFamily="34" charset="0"/>
              </a:rPr>
              <a:t>1	2	3	4	5	6</a:t>
            </a:r>
            <a:endParaRPr lang="en-US" sz="1400" b="1" dirty="0">
              <a:solidFill>
                <a:schemeClr val="tx1">
                  <a:lumMod val="65000"/>
                  <a:lumOff val="35000"/>
                </a:schemeClr>
              </a:solidFill>
              <a:latin typeface="+mj-lt"/>
              <a:ea typeface="Segoe UI" pitchFamily="34" charset="0"/>
              <a:cs typeface="Segoe UI" pitchFamily="34" charset="0"/>
            </a:endParaRPr>
          </a:p>
        </p:txBody>
      </p:sp>
    </p:spTree>
    <p:extLst>
      <p:ext uri="{BB962C8B-B14F-4D97-AF65-F5344CB8AC3E}">
        <p14:creationId xmlns:p14="http://schemas.microsoft.com/office/powerpoint/2010/main" val="26415146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91986" y="2952696"/>
            <a:ext cx="731416" cy="27428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200" kern="0" dirty="0">
                <a:solidFill>
                  <a:sysClr val="windowText" lastClr="000000"/>
                </a:solidFill>
                <a:latin typeface="Segoe UI Light"/>
              </a:rPr>
              <a:t>S1</a:t>
            </a:r>
          </a:p>
        </p:txBody>
      </p:sp>
      <p:sp>
        <p:nvSpPr>
          <p:cNvPr id="4" name="Rectangle 3"/>
          <p:cNvSpPr/>
          <p:nvPr/>
        </p:nvSpPr>
        <p:spPr>
          <a:xfrm>
            <a:off x="2208675" y="2952696"/>
            <a:ext cx="731416" cy="27428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200" kern="0" dirty="0">
                <a:solidFill>
                  <a:sysClr val="windowText" lastClr="000000"/>
                </a:solidFill>
                <a:latin typeface="Segoe UI Light"/>
              </a:rPr>
              <a:t>S2</a:t>
            </a:r>
          </a:p>
        </p:txBody>
      </p:sp>
      <p:sp>
        <p:nvSpPr>
          <p:cNvPr id="5" name="Rectangle 4"/>
          <p:cNvSpPr/>
          <p:nvPr/>
        </p:nvSpPr>
        <p:spPr>
          <a:xfrm>
            <a:off x="3025364" y="2952696"/>
            <a:ext cx="731416" cy="27428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200" kern="0" dirty="0">
                <a:solidFill>
                  <a:sysClr val="windowText" lastClr="000000"/>
                </a:solidFill>
                <a:latin typeface="Segoe UI Light"/>
              </a:rPr>
              <a:t>S3</a:t>
            </a:r>
          </a:p>
        </p:txBody>
      </p:sp>
      <p:sp>
        <p:nvSpPr>
          <p:cNvPr id="6" name="Rectangle 5"/>
          <p:cNvSpPr/>
          <p:nvPr/>
        </p:nvSpPr>
        <p:spPr>
          <a:xfrm>
            <a:off x="3842053" y="2952696"/>
            <a:ext cx="731416" cy="27428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200" kern="0" dirty="0">
                <a:solidFill>
                  <a:sysClr val="windowText" lastClr="000000"/>
                </a:solidFill>
                <a:latin typeface="Segoe UI Light"/>
              </a:rPr>
              <a:t>S4</a:t>
            </a:r>
          </a:p>
        </p:txBody>
      </p:sp>
      <p:sp>
        <p:nvSpPr>
          <p:cNvPr id="7" name="Rectangle 6"/>
          <p:cNvSpPr/>
          <p:nvPr/>
        </p:nvSpPr>
        <p:spPr>
          <a:xfrm>
            <a:off x="4658742" y="2952696"/>
            <a:ext cx="731416" cy="27428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200" kern="0" dirty="0">
                <a:solidFill>
                  <a:sysClr val="windowText" lastClr="000000"/>
                </a:solidFill>
                <a:latin typeface="Segoe UI Light"/>
              </a:rPr>
              <a:t>S5</a:t>
            </a:r>
          </a:p>
        </p:txBody>
      </p:sp>
      <p:sp>
        <p:nvSpPr>
          <p:cNvPr id="8" name="Rectangle 7"/>
          <p:cNvSpPr/>
          <p:nvPr/>
        </p:nvSpPr>
        <p:spPr>
          <a:xfrm>
            <a:off x="5475433" y="2952696"/>
            <a:ext cx="1383125" cy="2742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200" kern="0" dirty="0">
                <a:solidFill>
                  <a:sysClr val="windowText" lastClr="000000"/>
                </a:solidFill>
                <a:latin typeface="Segoe UI Light"/>
              </a:rPr>
              <a:t>Stabilization</a:t>
            </a:r>
          </a:p>
        </p:txBody>
      </p:sp>
      <p:sp>
        <p:nvSpPr>
          <p:cNvPr id="9" name="Rectangle 8"/>
          <p:cNvSpPr/>
          <p:nvPr/>
        </p:nvSpPr>
        <p:spPr>
          <a:xfrm>
            <a:off x="6943829" y="2952696"/>
            <a:ext cx="731416" cy="274281"/>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200" kern="0" dirty="0">
                <a:solidFill>
                  <a:sysClr val="windowText" lastClr="000000"/>
                </a:solidFill>
                <a:latin typeface="Segoe UI Light"/>
              </a:rPr>
              <a:t>S6</a:t>
            </a:r>
          </a:p>
        </p:txBody>
      </p:sp>
      <p:sp>
        <p:nvSpPr>
          <p:cNvPr id="12" name="Title 11"/>
          <p:cNvSpPr>
            <a:spLocks noGrp="1"/>
          </p:cNvSpPr>
          <p:nvPr>
            <p:ph type="title"/>
          </p:nvPr>
        </p:nvSpPr>
        <p:spPr/>
        <p:txBody>
          <a:bodyPr/>
          <a:lstStyle/>
          <a:p>
            <a:r>
              <a:rPr lang="en-US" dirty="0"/>
              <a:t>Story:  Sprint 1-5</a:t>
            </a:r>
          </a:p>
        </p:txBody>
      </p:sp>
      <p:sp>
        <p:nvSpPr>
          <p:cNvPr id="33" name="Freeform 32"/>
          <p:cNvSpPr/>
          <p:nvPr/>
        </p:nvSpPr>
        <p:spPr>
          <a:xfrm>
            <a:off x="1384752" y="2597114"/>
            <a:ext cx="3987235" cy="222269"/>
          </a:xfrm>
          <a:custGeom>
            <a:avLst/>
            <a:gdLst>
              <a:gd name="connsiteX0" fmla="*/ 0 w 3987800"/>
              <a:gd name="connsiteY0" fmla="*/ 203313 h 247125"/>
              <a:gd name="connsiteX1" fmla="*/ 647700 w 3987800"/>
              <a:gd name="connsiteY1" fmla="*/ 44563 h 247125"/>
              <a:gd name="connsiteX2" fmla="*/ 971550 w 3987800"/>
              <a:gd name="connsiteY2" fmla="*/ 177913 h 247125"/>
              <a:gd name="connsiteX3" fmla="*/ 1498600 w 3987800"/>
              <a:gd name="connsiteY3" fmla="*/ 184263 h 247125"/>
              <a:gd name="connsiteX4" fmla="*/ 1962150 w 3987800"/>
              <a:gd name="connsiteY4" fmla="*/ 19163 h 247125"/>
              <a:gd name="connsiteX5" fmla="*/ 2368550 w 3987800"/>
              <a:gd name="connsiteY5" fmla="*/ 158863 h 247125"/>
              <a:gd name="connsiteX6" fmla="*/ 2895600 w 3987800"/>
              <a:gd name="connsiteY6" fmla="*/ 241413 h 247125"/>
              <a:gd name="connsiteX7" fmla="*/ 3244850 w 3987800"/>
              <a:gd name="connsiteY7" fmla="*/ 113 h 247125"/>
              <a:gd name="connsiteX8" fmla="*/ 3759200 w 3987800"/>
              <a:gd name="connsiteY8" fmla="*/ 209663 h 247125"/>
              <a:gd name="connsiteX9" fmla="*/ 3987800 w 3987800"/>
              <a:gd name="connsiteY9" fmla="*/ 203313 h 247125"/>
              <a:gd name="connsiteX0" fmla="*/ 0 w 3987800"/>
              <a:gd name="connsiteY0" fmla="*/ 203313 h 247125"/>
              <a:gd name="connsiteX1" fmla="*/ 647700 w 3987800"/>
              <a:gd name="connsiteY1" fmla="*/ 44563 h 247125"/>
              <a:gd name="connsiteX2" fmla="*/ 971550 w 3987800"/>
              <a:gd name="connsiteY2" fmla="*/ 216013 h 247125"/>
              <a:gd name="connsiteX3" fmla="*/ 1498600 w 3987800"/>
              <a:gd name="connsiteY3" fmla="*/ 184263 h 247125"/>
              <a:gd name="connsiteX4" fmla="*/ 1962150 w 3987800"/>
              <a:gd name="connsiteY4" fmla="*/ 19163 h 247125"/>
              <a:gd name="connsiteX5" fmla="*/ 2368550 w 3987800"/>
              <a:gd name="connsiteY5" fmla="*/ 158863 h 247125"/>
              <a:gd name="connsiteX6" fmla="*/ 2895600 w 3987800"/>
              <a:gd name="connsiteY6" fmla="*/ 241413 h 247125"/>
              <a:gd name="connsiteX7" fmla="*/ 3244850 w 3987800"/>
              <a:gd name="connsiteY7" fmla="*/ 113 h 247125"/>
              <a:gd name="connsiteX8" fmla="*/ 3759200 w 3987800"/>
              <a:gd name="connsiteY8" fmla="*/ 209663 h 247125"/>
              <a:gd name="connsiteX9" fmla="*/ 3987800 w 3987800"/>
              <a:gd name="connsiteY9" fmla="*/ 203313 h 247125"/>
              <a:gd name="connsiteX0" fmla="*/ 0 w 3987800"/>
              <a:gd name="connsiteY0" fmla="*/ 203313 h 247125"/>
              <a:gd name="connsiteX1" fmla="*/ 647700 w 3987800"/>
              <a:gd name="connsiteY1" fmla="*/ 44563 h 247125"/>
              <a:gd name="connsiteX2" fmla="*/ 971550 w 3987800"/>
              <a:gd name="connsiteY2" fmla="*/ 216013 h 247125"/>
              <a:gd name="connsiteX3" fmla="*/ 1498600 w 3987800"/>
              <a:gd name="connsiteY3" fmla="*/ 184263 h 247125"/>
              <a:gd name="connsiteX4" fmla="*/ 1962150 w 3987800"/>
              <a:gd name="connsiteY4" fmla="*/ 19163 h 247125"/>
              <a:gd name="connsiteX5" fmla="*/ 2368550 w 3987800"/>
              <a:gd name="connsiteY5" fmla="*/ 158863 h 247125"/>
              <a:gd name="connsiteX6" fmla="*/ 2895600 w 3987800"/>
              <a:gd name="connsiteY6" fmla="*/ 241413 h 247125"/>
              <a:gd name="connsiteX7" fmla="*/ 3244850 w 3987800"/>
              <a:gd name="connsiteY7" fmla="*/ 113 h 247125"/>
              <a:gd name="connsiteX8" fmla="*/ 3759200 w 3987800"/>
              <a:gd name="connsiteY8" fmla="*/ 209663 h 247125"/>
              <a:gd name="connsiteX9" fmla="*/ 3987800 w 3987800"/>
              <a:gd name="connsiteY9" fmla="*/ 203313 h 247125"/>
              <a:gd name="connsiteX0" fmla="*/ 0 w 3987800"/>
              <a:gd name="connsiteY0" fmla="*/ 203313 h 248086"/>
              <a:gd name="connsiteX1" fmla="*/ 647700 w 3987800"/>
              <a:gd name="connsiteY1" fmla="*/ 44563 h 248086"/>
              <a:gd name="connsiteX2" fmla="*/ 971550 w 3987800"/>
              <a:gd name="connsiteY2" fmla="*/ 216013 h 248086"/>
              <a:gd name="connsiteX3" fmla="*/ 1498600 w 3987800"/>
              <a:gd name="connsiteY3" fmla="*/ 184263 h 248086"/>
              <a:gd name="connsiteX4" fmla="*/ 1962150 w 3987800"/>
              <a:gd name="connsiteY4" fmla="*/ 19163 h 248086"/>
              <a:gd name="connsiteX5" fmla="*/ 2368550 w 3987800"/>
              <a:gd name="connsiteY5" fmla="*/ 158863 h 248086"/>
              <a:gd name="connsiteX6" fmla="*/ 2895600 w 3987800"/>
              <a:gd name="connsiteY6" fmla="*/ 241413 h 248086"/>
              <a:gd name="connsiteX7" fmla="*/ 3244850 w 3987800"/>
              <a:gd name="connsiteY7" fmla="*/ 113 h 248086"/>
              <a:gd name="connsiteX8" fmla="*/ 3759200 w 3987800"/>
              <a:gd name="connsiteY8" fmla="*/ 209663 h 248086"/>
              <a:gd name="connsiteX9" fmla="*/ 3987800 w 3987800"/>
              <a:gd name="connsiteY9" fmla="*/ 203313 h 248086"/>
              <a:gd name="connsiteX0" fmla="*/ 0 w 3987800"/>
              <a:gd name="connsiteY0" fmla="*/ 203313 h 250830"/>
              <a:gd name="connsiteX1" fmla="*/ 647700 w 3987800"/>
              <a:gd name="connsiteY1" fmla="*/ 44563 h 250830"/>
              <a:gd name="connsiteX2" fmla="*/ 971550 w 3987800"/>
              <a:gd name="connsiteY2" fmla="*/ 216013 h 250830"/>
              <a:gd name="connsiteX3" fmla="*/ 1498600 w 3987800"/>
              <a:gd name="connsiteY3" fmla="*/ 184263 h 250830"/>
              <a:gd name="connsiteX4" fmla="*/ 1962150 w 3987800"/>
              <a:gd name="connsiteY4" fmla="*/ 19163 h 250830"/>
              <a:gd name="connsiteX5" fmla="*/ 2368550 w 3987800"/>
              <a:gd name="connsiteY5" fmla="*/ 158863 h 250830"/>
              <a:gd name="connsiteX6" fmla="*/ 2895600 w 3987800"/>
              <a:gd name="connsiteY6" fmla="*/ 241413 h 250830"/>
              <a:gd name="connsiteX7" fmla="*/ 3244850 w 3987800"/>
              <a:gd name="connsiteY7" fmla="*/ 113 h 250830"/>
              <a:gd name="connsiteX8" fmla="*/ 3759200 w 3987800"/>
              <a:gd name="connsiteY8" fmla="*/ 209663 h 250830"/>
              <a:gd name="connsiteX9" fmla="*/ 3987800 w 3987800"/>
              <a:gd name="connsiteY9" fmla="*/ 203313 h 250830"/>
              <a:gd name="connsiteX0" fmla="*/ 0 w 3987800"/>
              <a:gd name="connsiteY0" fmla="*/ 203313 h 261303"/>
              <a:gd name="connsiteX1" fmla="*/ 647700 w 3987800"/>
              <a:gd name="connsiteY1" fmla="*/ 44563 h 261303"/>
              <a:gd name="connsiteX2" fmla="*/ 971550 w 3987800"/>
              <a:gd name="connsiteY2" fmla="*/ 216013 h 261303"/>
              <a:gd name="connsiteX3" fmla="*/ 1498600 w 3987800"/>
              <a:gd name="connsiteY3" fmla="*/ 184263 h 261303"/>
              <a:gd name="connsiteX4" fmla="*/ 1962150 w 3987800"/>
              <a:gd name="connsiteY4" fmla="*/ 19163 h 261303"/>
              <a:gd name="connsiteX5" fmla="*/ 2368550 w 3987800"/>
              <a:gd name="connsiteY5" fmla="*/ 158863 h 261303"/>
              <a:gd name="connsiteX6" fmla="*/ 2895600 w 3987800"/>
              <a:gd name="connsiteY6" fmla="*/ 241413 h 261303"/>
              <a:gd name="connsiteX7" fmla="*/ 3244850 w 3987800"/>
              <a:gd name="connsiteY7" fmla="*/ 113 h 261303"/>
              <a:gd name="connsiteX8" fmla="*/ 3759200 w 3987800"/>
              <a:gd name="connsiteY8" fmla="*/ 209663 h 261303"/>
              <a:gd name="connsiteX9" fmla="*/ 3987800 w 3987800"/>
              <a:gd name="connsiteY9" fmla="*/ 203313 h 261303"/>
              <a:gd name="connsiteX0" fmla="*/ 0 w 3987800"/>
              <a:gd name="connsiteY0" fmla="*/ 204377 h 262367"/>
              <a:gd name="connsiteX1" fmla="*/ 647700 w 3987800"/>
              <a:gd name="connsiteY1" fmla="*/ 45627 h 262367"/>
              <a:gd name="connsiteX2" fmla="*/ 971550 w 3987800"/>
              <a:gd name="connsiteY2" fmla="*/ 217077 h 262367"/>
              <a:gd name="connsiteX3" fmla="*/ 1498600 w 3987800"/>
              <a:gd name="connsiteY3" fmla="*/ 185327 h 262367"/>
              <a:gd name="connsiteX4" fmla="*/ 1962150 w 3987800"/>
              <a:gd name="connsiteY4" fmla="*/ 20227 h 262367"/>
              <a:gd name="connsiteX5" fmla="*/ 2368550 w 3987800"/>
              <a:gd name="connsiteY5" fmla="*/ 159927 h 262367"/>
              <a:gd name="connsiteX6" fmla="*/ 2895600 w 3987800"/>
              <a:gd name="connsiteY6" fmla="*/ 242477 h 262367"/>
              <a:gd name="connsiteX7" fmla="*/ 3244850 w 3987800"/>
              <a:gd name="connsiteY7" fmla="*/ 1177 h 262367"/>
              <a:gd name="connsiteX8" fmla="*/ 3759200 w 3987800"/>
              <a:gd name="connsiteY8" fmla="*/ 210727 h 262367"/>
              <a:gd name="connsiteX9" fmla="*/ 3987800 w 3987800"/>
              <a:gd name="connsiteY9" fmla="*/ 204377 h 262367"/>
              <a:gd name="connsiteX0" fmla="*/ 0 w 3987800"/>
              <a:gd name="connsiteY0" fmla="*/ 204377 h 251894"/>
              <a:gd name="connsiteX1" fmla="*/ 647700 w 3987800"/>
              <a:gd name="connsiteY1" fmla="*/ 45627 h 251894"/>
              <a:gd name="connsiteX2" fmla="*/ 971550 w 3987800"/>
              <a:gd name="connsiteY2" fmla="*/ 217077 h 251894"/>
              <a:gd name="connsiteX3" fmla="*/ 1498600 w 3987800"/>
              <a:gd name="connsiteY3" fmla="*/ 185327 h 251894"/>
              <a:gd name="connsiteX4" fmla="*/ 1962150 w 3987800"/>
              <a:gd name="connsiteY4" fmla="*/ 20227 h 251894"/>
              <a:gd name="connsiteX5" fmla="*/ 2895600 w 3987800"/>
              <a:gd name="connsiteY5" fmla="*/ 242477 h 251894"/>
              <a:gd name="connsiteX6" fmla="*/ 3244850 w 3987800"/>
              <a:gd name="connsiteY6" fmla="*/ 1177 h 251894"/>
              <a:gd name="connsiteX7" fmla="*/ 3759200 w 3987800"/>
              <a:gd name="connsiteY7" fmla="*/ 210727 h 251894"/>
              <a:gd name="connsiteX8" fmla="*/ 3987800 w 3987800"/>
              <a:gd name="connsiteY8" fmla="*/ 204377 h 251894"/>
              <a:gd name="connsiteX0" fmla="*/ 0 w 3987800"/>
              <a:gd name="connsiteY0" fmla="*/ 184651 h 232168"/>
              <a:gd name="connsiteX1" fmla="*/ 647700 w 3987800"/>
              <a:gd name="connsiteY1" fmla="*/ 25901 h 232168"/>
              <a:gd name="connsiteX2" fmla="*/ 971550 w 3987800"/>
              <a:gd name="connsiteY2" fmla="*/ 197351 h 232168"/>
              <a:gd name="connsiteX3" fmla="*/ 1498600 w 3987800"/>
              <a:gd name="connsiteY3" fmla="*/ 165601 h 232168"/>
              <a:gd name="connsiteX4" fmla="*/ 1962150 w 3987800"/>
              <a:gd name="connsiteY4" fmla="*/ 501 h 232168"/>
              <a:gd name="connsiteX5" fmla="*/ 2895600 w 3987800"/>
              <a:gd name="connsiteY5" fmla="*/ 222751 h 232168"/>
              <a:gd name="connsiteX6" fmla="*/ 3378200 w 3987800"/>
              <a:gd name="connsiteY6" fmla="*/ 13201 h 232168"/>
              <a:gd name="connsiteX7" fmla="*/ 3759200 w 3987800"/>
              <a:gd name="connsiteY7" fmla="*/ 191001 h 232168"/>
              <a:gd name="connsiteX8" fmla="*/ 3987800 w 3987800"/>
              <a:gd name="connsiteY8" fmla="*/ 184651 h 232168"/>
              <a:gd name="connsiteX0" fmla="*/ 0 w 3987800"/>
              <a:gd name="connsiteY0" fmla="*/ 184651 h 232168"/>
              <a:gd name="connsiteX1" fmla="*/ 647700 w 3987800"/>
              <a:gd name="connsiteY1" fmla="*/ 25901 h 232168"/>
              <a:gd name="connsiteX2" fmla="*/ 971550 w 3987800"/>
              <a:gd name="connsiteY2" fmla="*/ 197351 h 232168"/>
              <a:gd name="connsiteX3" fmla="*/ 1498600 w 3987800"/>
              <a:gd name="connsiteY3" fmla="*/ 165601 h 232168"/>
              <a:gd name="connsiteX4" fmla="*/ 1962150 w 3987800"/>
              <a:gd name="connsiteY4" fmla="*/ 501 h 232168"/>
              <a:gd name="connsiteX5" fmla="*/ 2895600 w 3987800"/>
              <a:gd name="connsiteY5" fmla="*/ 222751 h 232168"/>
              <a:gd name="connsiteX6" fmla="*/ 3378200 w 3987800"/>
              <a:gd name="connsiteY6" fmla="*/ 13201 h 232168"/>
              <a:gd name="connsiteX7" fmla="*/ 3759200 w 3987800"/>
              <a:gd name="connsiteY7" fmla="*/ 191001 h 232168"/>
              <a:gd name="connsiteX8" fmla="*/ 3987800 w 3987800"/>
              <a:gd name="connsiteY8" fmla="*/ 184651 h 232168"/>
              <a:gd name="connsiteX0" fmla="*/ 0 w 3987800"/>
              <a:gd name="connsiteY0" fmla="*/ 184184 h 231701"/>
              <a:gd name="connsiteX1" fmla="*/ 647700 w 3987800"/>
              <a:gd name="connsiteY1" fmla="*/ 25434 h 231701"/>
              <a:gd name="connsiteX2" fmla="*/ 971550 w 3987800"/>
              <a:gd name="connsiteY2" fmla="*/ 196884 h 231701"/>
              <a:gd name="connsiteX3" fmla="*/ 1498600 w 3987800"/>
              <a:gd name="connsiteY3" fmla="*/ 165134 h 231701"/>
              <a:gd name="connsiteX4" fmla="*/ 1962150 w 3987800"/>
              <a:gd name="connsiteY4" fmla="*/ 34 h 231701"/>
              <a:gd name="connsiteX5" fmla="*/ 2895600 w 3987800"/>
              <a:gd name="connsiteY5" fmla="*/ 222284 h 231701"/>
              <a:gd name="connsiteX6" fmla="*/ 3378200 w 3987800"/>
              <a:gd name="connsiteY6" fmla="*/ 12734 h 231701"/>
              <a:gd name="connsiteX7" fmla="*/ 3759200 w 3987800"/>
              <a:gd name="connsiteY7" fmla="*/ 190534 h 231701"/>
              <a:gd name="connsiteX8" fmla="*/ 3987800 w 3987800"/>
              <a:gd name="connsiteY8" fmla="*/ 184184 h 231701"/>
              <a:gd name="connsiteX0" fmla="*/ 0 w 3987800"/>
              <a:gd name="connsiteY0" fmla="*/ 184184 h 228957"/>
              <a:gd name="connsiteX1" fmla="*/ 647700 w 3987800"/>
              <a:gd name="connsiteY1" fmla="*/ 25434 h 228957"/>
              <a:gd name="connsiteX2" fmla="*/ 971550 w 3987800"/>
              <a:gd name="connsiteY2" fmla="*/ 196884 h 228957"/>
              <a:gd name="connsiteX3" fmla="*/ 1498600 w 3987800"/>
              <a:gd name="connsiteY3" fmla="*/ 165134 h 228957"/>
              <a:gd name="connsiteX4" fmla="*/ 2082800 w 3987800"/>
              <a:gd name="connsiteY4" fmla="*/ 34 h 228957"/>
              <a:gd name="connsiteX5" fmla="*/ 2895600 w 3987800"/>
              <a:gd name="connsiteY5" fmla="*/ 222284 h 228957"/>
              <a:gd name="connsiteX6" fmla="*/ 3378200 w 3987800"/>
              <a:gd name="connsiteY6" fmla="*/ 12734 h 228957"/>
              <a:gd name="connsiteX7" fmla="*/ 3759200 w 3987800"/>
              <a:gd name="connsiteY7" fmla="*/ 190534 h 228957"/>
              <a:gd name="connsiteX8" fmla="*/ 3987800 w 3987800"/>
              <a:gd name="connsiteY8" fmla="*/ 184184 h 228957"/>
              <a:gd name="connsiteX0" fmla="*/ 0 w 3987800"/>
              <a:gd name="connsiteY0" fmla="*/ 184184 h 223328"/>
              <a:gd name="connsiteX1" fmla="*/ 647700 w 3987800"/>
              <a:gd name="connsiteY1" fmla="*/ 25434 h 223328"/>
              <a:gd name="connsiteX2" fmla="*/ 971550 w 3987800"/>
              <a:gd name="connsiteY2" fmla="*/ 196884 h 223328"/>
              <a:gd name="connsiteX3" fmla="*/ 1498600 w 3987800"/>
              <a:gd name="connsiteY3" fmla="*/ 165134 h 223328"/>
              <a:gd name="connsiteX4" fmla="*/ 2082800 w 3987800"/>
              <a:gd name="connsiteY4" fmla="*/ 34 h 223328"/>
              <a:gd name="connsiteX5" fmla="*/ 2895600 w 3987800"/>
              <a:gd name="connsiteY5" fmla="*/ 222284 h 223328"/>
              <a:gd name="connsiteX6" fmla="*/ 3378200 w 3987800"/>
              <a:gd name="connsiteY6" fmla="*/ 12734 h 223328"/>
              <a:gd name="connsiteX7" fmla="*/ 3759200 w 3987800"/>
              <a:gd name="connsiteY7" fmla="*/ 190534 h 223328"/>
              <a:gd name="connsiteX8" fmla="*/ 3987800 w 3987800"/>
              <a:gd name="connsiteY8" fmla="*/ 184184 h 223328"/>
              <a:gd name="connsiteX0" fmla="*/ 0 w 3987800"/>
              <a:gd name="connsiteY0" fmla="*/ 184184 h 222300"/>
              <a:gd name="connsiteX1" fmla="*/ 520700 w 3987800"/>
              <a:gd name="connsiteY1" fmla="*/ 25434 h 222300"/>
              <a:gd name="connsiteX2" fmla="*/ 971550 w 3987800"/>
              <a:gd name="connsiteY2" fmla="*/ 196884 h 222300"/>
              <a:gd name="connsiteX3" fmla="*/ 1498600 w 3987800"/>
              <a:gd name="connsiteY3" fmla="*/ 165134 h 222300"/>
              <a:gd name="connsiteX4" fmla="*/ 2082800 w 3987800"/>
              <a:gd name="connsiteY4" fmla="*/ 34 h 222300"/>
              <a:gd name="connsiteX5" fmla="*/ 2895600 w 3987800"/>
              <a:gd name="connsiteY5" fmla="*/ 222284 h 222300"/>
              <a:gd name="connsiteX6" fmla="*/ 3378200 w 3987800"/>
              <a:gd name="connsiteY6" fmla="*/ 12734 h 222300"/>
              <a:gd name="connsiteX7" fmla="*/ 3759200 w 3987800"/>
              <a:gd name="connsiteY7" fmla="*/ 190534 h 222300"/>
              <a:gd name="connsiteX8" fmla="*/ 3987800 w 3987800"/>
              <a:gd name="connsiteY8" fmla="*/ 184184 h 222300"/>
              <a:gd name="connsiteX0" fmla="*/ 0 w 3987800"/>
              <a:gd name="connsiteY0" fmla="*/ 184184 h 222300"/>
              <a:gd name="connsiteX1" fmla="*/ 520700 w 3987800"/>
              <a:gd name="connsiteY1" fmla="*/ 25434 h 222300"/>
              <a:gd name="connsiteX2" fmla="*/ 1009650 w 3987800"/>
              <a:gd name="connsiteY2" fmla="*/ 203234 h 222300"/>
              <a:gd name="connsiteX3" fmla="*/ 1498600 w 3987800"/>
              <a:gd name="connsiteY3" fmla="*/ 165134 h 222300"/>
              <a:gd name="connsiteX4" fmla="*/ 2082800 w 3987800"/>
              <a:gd name="connsiteY4" fmla="*/ 34 h 222300"/>
              <a:gd name="connsiteX5" fmla="*/ 2895600 w 3987800"/>
              <a:gd name="connsiteY5" fmla="*/ 222284 h 222300"/>
              <a:gd name="connsiteX6" fmla="*/ 3378200 w 3987800"/>
              <a:gd name="connsiteY6" fmla="*/ 12734 h 222300"/>
              <a:gd name="connsiteX7" fmla="*/ 3759200 w 3987800"/>
              <a:gd name="connsiteY7" fmla="*/ 190534 h 222300"/>
              <a:gd name="connsiteX8" fmla="*/ 3987800 w 3987800"/>
              <a:gd name="connsiteY8" fmla="*/ 184184 h 222300"/>
              <a:gd name="connsiteX0" fmla="*/ 0 w 3987800"/>
              <a:gd name="connsiteY0" fmla="*/ 184184 h 222300"/>
              <a:gd name="connsiteX1" fmla="*/ 520700 w 3987800"/>
              <a:gd name="connsiteY1" fmla="*/ 25434 h 222300"/>
              <a:gd name="connsiteX2" fmla="*/ 1009650 w 3987800"/>
              <a:gd name="connsiteY2" fmla="*/ 203234 h 222300"/>
              <a:gd name="connsiteX3" fmla="*/ 1498600 w 3987800"/>
              <a:gd name="connsiteY3" fmla="*/ 165134 h 222300"/>
              <a:gd name="connsiteX4" fmla="*/ 2082800 w 3987800"/>
              <a:gd name="connsiteY4" fmla="*/ 34 h 222300"/>
              <a:gd name="connsiteX5" fmla="*/ 2895600 w 3987800"/>
              <a:gd name="connsiteY5" fmla="*/ 222284 h 222300"/>
              <a:gd name="connsiteX6" fmla="*/ 3378200 w 3987800"/>
              <a:gd name="connsiteY6" fmla="*/ 12734 h 222300"/>
              <a:gd name="connsiteX7" fmla="*/ 3759200 w 3987800"/>
              <a:gd name="connsiteY7" fmla="*/ 190534 h 222300"/>
              <a:gd name="connsiteX8" fmla="*/ 3987800 w 3987800"/>
              <a:gd name="connsiteY8" fmla="*/ 184184 h 222300"/>
              <a:gd name="connsiteX0" fmla="*/ 0 w 3987800"/>
              <a:gd name="connsiteY0" fmla="*/ 184184 h 222300"/>
              <a:gd name="connsiteX1" fmla="*/ 520700 w 3987800"/>
              <a:gd name="connsiteY1" fmla="*/ 25434 h 222300"/>
              <a:gd name="connsiteX2" fmla="*/ 1009650 w 3987800"/>
              <a:gd name="connsiteY2" fmla="*/ 203234 h 222300"/>
              <a:gd name="connsiteX3" fmla="*/ 1498600 w 3987800"/>
              <a:gd name="connsiteY3" fmla="*/ 165134 h 222300"/>
              <a:gd name="connsiteX4" fmla="*/ 2082800 w 3987800"/>
              <a:gd name="connsiteY4" fmla="*/ 34 h 222300"/>
              <a:gd name="connsiteX5" fmla="*/ 2895600 w 3987800"/>
              <a:gd name="connsiteY5" fmla="*/ 222284 h 222300"/>
              <a:gd name="connsiteX6" fmla="*/ 3378200 w 3987800"/>
              <a:gd name="connsiteY6" fmla="*/ 12734 h 222300"/>
              <a:gd name="connsiteX7" fmla="*/ 3759200 w 3987800"/>
              <a:gd name="connsiteY7" fmla="*/ 190534 h 222300"/>
              <a:gd name="connsiteX8" fmla="*/ 3987800 w 3987800"/>
              <a:gd name="connsiteY8" fmla="*/ 184184 h 222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87800" h="222300">
                <a:moveTo>
                  <a:pt x="0" y="184184"/>
                </a:moveTo>
                <a:cubicBezTo>
                  <a:pt x="242887" y="106925"/>
                  <a:pt x="352425" y="22259"/>
                  <a:pt x="520700" y="25434"/>
                </a:cubicBezTo>
                <a:cubicBezTo>
                  <a:pt x="688975" y="28609"/>
                  <a:pt x="840317" y="179951"/>
                  <a:pt x="1009650" y="203234"/>
                </a:cubicBezTo>
                <a:cubicBezTo>
                  <a:pt x="1178983" y="226517"/>
                  <a:pt x="1319742" y="205351"/>
                  <a:pt x="1498600" y="165134"/>
                </a:cubicBezTo>
                <a:cubicBezTo>
                  <a:pt x="1677458" y="124917"/>
                  <a:pt x="1799167" y="3209"/>
                  <a:pt x="2082800" y="34"/>
                </a:cubicBezTo>
                <a:cubicBezTo>
                  <a:pt x="2366433" y="-3141"/>
                  <a:pt x="2679700" y="220167"/>
                  <a:pt x="2895600" y="222284"/>
                </a:cubicBezTo>
                <a:cubicBezTo>
                  <a:pt x="3111500" y="224401"/>
                  <a:pt x="3227917" y="18026"/>
                  <a:pt x="3378200" y="12734"/>
                </a:cubicBezTo>
                <a:cubicBezTo>
                  <a:pt x="3528483" y="7442"/>
                  <a:pt x="3657600" y="161959"/>
                  <a:pt x="3759200" y="190534"/>
                </a:cubicBezTo>
                <a:cubicBezTo>
                  <a:pt x="3860800" y="219109"/>
                  <a:pt x="3948642" y="182067"/>
                  <a:pt x="3987800" y="184184"/>
                </a:cubicBezTo>
              </a:path>
            </a:pathLst>
          </a:cu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US" kern="0">
              <a:solidFill>
                <a:sysClr val="windowText" lastClr="000000"/>
              </a:solidFill>
              <a:latin typeface="Segoe UI Light"/>
            </a:endParaRPr>
          </a:p>
        </p:txBody>
      </p:sp>
      <p:sp>
        <p:nvSpPr>
          <p:cNvPr id="35" name="Freeform 34"/>
          <p:cNvSpPr/>
          <p:nvPr/>
        </p:nvSpPr>
        <p:spPr>
          <a:xfrm>
            <a:off x="1378403" y="1695575"/>
            <a:ext cx="4018980" cy="1079347"/>
          </a:xfrm>
          <a:custGeom>
            <a:avLst/>
            <a:gdLst>
              <a:gd name="connsiteX0" fmla="*/ 0 w 3956050"/>
              <a:gd name="connsiteY0" fmla="*/ 1041400 h 1041400"/>
              <a:gd name="connsiteX1" fmla="*/ 730250 w 3956050"/>
              <a:gd name="connsiteY1" fmla="*/ 831850 h 1041400"/>
              <a:gd name="connsiteX2" fmla="*/ 1568450 w 3956050"/>
              <a:gd name="connsiteY2" fmla="*/ 723900 h 1041400"/>
              <a:gd name="connsiteX3" fmla="*/ 2279650 w 3956050"/>
              <a:gd name="connsiteY3" fmla="*/ 571500 h 1041400"/>
              <a:gd name="connsiteX4" fmla="*/ 3124200 w 3956050"/>
              <a:gd name="connsiteY4" fmla="*/ 508000 h 1041400"/>
              <a:gd name="connsiteX5" fmla="*/ 3956050 w 3956050"/>
              <a:gd name="connsiteY5" fmla="*/ 0 h 1041400"/>
              <a:gd name="connsiteX0" fmla="*/ 0 w 4019550"/>
              <a:gd name="connsiteY0" fmla="*/ 1079500 h 1079500"/>
              <a:gd name="connsiteX1" fmla="*/ 730250 w 4019550"/>
              <a:gd name="connsiteY1" fmla="*/ 869950 h 1079500"/>
              <a:gd name="connsiteX2" fmla="*/ 1568450 w 4019550"/>
              <a:gd name="connsiteY2" fmla="*/ 762000 h 1079500"/>
              <a:gd name="connsiteX3" fmla="*/ 2279650 w 4019550"/>
              <a:gd name="connsiteY3" fmla="*/ 609600 h 1079500"/>
              <a:gd name="connsiteX4" fmla="*/ 3124200 w 4019550"/>
              <a:gd name="connsiteY4" fmla="*/ 546100 h 1079500"/>
              <a:gd name="connsiteX5" fmla="*/ 4019550 w 4019550"/>
              <a:gd name="connsiteY5" fmla="*/ 0 h 1079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550" h="1079500">
                <a:moveTo>
                  <a:pt x="0" y="1079500"/>
                </a:moveTo>
                <a:cubicBezTo>
                  <a:pt x="234421" y="1001183"/>
                  <a:pt x="468842" y="922867"/>
                  <a:pt x="730250" y="869950"/>
                </a:cubicBezTo>
                <a:cubicBezTo>
                  <a:pt x="991658" y="817033"/>
                  <a:pt x="1310217" y="805392"/>
                  <a:pt x="1568450" y="762000"/>
                </a:cubicBezTo>
                <a:cubicBezTo>
                  <a:pt x="1826683" y="718608"/>
                  <a:pt x="2020358" y="645583"/>
                  <a:pt x="2279650" y="609600"/>
                </a:cubicBezTo>
                <a:cubicBezTo>
                  <a:pt x="2538942" y="573617"/>
                  <a:pt x="2834217" y="647700"/>
                  <a:pt x="3124200" y="546100"/>
                </a:cubicBezTo>
                <a:cubicBezTo>
                  <a:pt x="3414183" y="444500"/>
                  <a:pt x="3743325" y="206375"/>
                  <a:pt x="4019550" y="0"/>
                </a:cubicBezTo>
              </a:path>
            </a:pathLst>
          </a:custGeom>
          <a:noFill/>
          <a:ln w="3810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endParaRPr lang="en-US" kern="0" dirty="0">
              <a:solidFill>
                <a:sysClr val="windowText" lastClr="000000"/>
              </a:solidFill>
              <a:latin typeface="Segoe UI Light"/>
            </a:endParaRPr>
          </a:p>
        </p:txBody>
      </p:sp>
      <p:sp>
        <p:nvSpPr>
          <p:cNvPr id="36" name="Rectangle 35"/>
          <p:cNvSpPr>
            <a:spLocks noChangeAspect="1"/>
          </p:cNvSpPr>
          <p:nvPr/>
        </p:nvSpPr>
        <p:spPr>
          <a:xfrm>
            <a:off x="5475431" y="2647906"/>
            <a:ext cx="254030" cy="25403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000" kern="0" dirty="0">
                <a:solidFill>
                  <a:sysClr val="windowText" lastClr="000000"/>
                </a:solidFill>
                <a:latin typeface="Segoe UI Light"/>
              </a:rPr>
              <a:t>A</a:t>
            </a:r>
          </a:p>
        </p:txBody>
      </p:sp>
      <p:sp>
        <p:nvSpPr>
          <p:cNvPr id="37" name="Rectangle 36"/>
          <p:cNvSpPr>
            <a:spLocks noChangeAspect="1"/>
          </p:cNvSpPr>
          <p:nvPr/>
        </p:nvSpPr>
        <p:spPr>
          <a:xfrm>
            <a:off x="5475431" y="1568559"/>
            <a:ext cx="254030" cy="25403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000" kern="0" dirty="0">
                <a:solidFill>
                  <a:sysClr val="windowText" lastClr="000000"/>
                </a:solidFill>
                <a:latin typeface="Segoe UI Light"/>
              </a:rPr>
              <a:t>B</a:t>
            </a:r>
          </a:p>
        </p:txBody>
      </p:sp>
      <p:grpSp>
        <p:nvGrpSpPr>
          <p:cNvPr id="14" name="Group 13"/>
          <p:cNvGrpSpPr/>
          <p:nvPr/>
        </p:nvGrpSpPr>
        <p:grpSpPr>
          <a:xfrm>
            <a:off x="7766897" y="-366848"/>
            <a:ext cx="1376456" cy="1862900"/>
            <a:chOff x="9938751" y="-636693"/>
            <a:chExt cx="2496136" cy="3378281"/>
          </a:xfrm>
        </p:grpSpPr>
        <p:sp>
          <p:nvSpPr>
            <p:cNvPr id="15" name="Diagonal Stripe 14"/>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18" rIns="0" bIns="25718" numCol="1" rtlCol="0" anchor="ctr" anchorCtr="0" compatLnSpc="1">
              <a:prstTxWarp prst="textNoShape">
                <a:avLst/>
              </a:prstTxWarp>
            </a:bodyPr>
            <a:lstStyle/>
            <a:p>
              <a:pPr algn="ctr" defTabSz="514186" fontAlgn="base">
                <a:spcBef>
                  <a:spcPct val="0"/>
                </a:spcBef>
                <a:spcAft>
                  <a:spcPct val="0"/>
                </a:spcAft>
                <a:defRPr/>
              </a:pPr>
              <a:endParaRPr lang="en-US" sz="1103" dirty="0">
                <a:gradFill>
                  <a:gsLst>
                    <a:gs pos="0">
                      <a:srgbClr val="FFFFFF"/>
                    </a:gs>
                    <a:gs pos="100000">
                      <a:srgbClr val="FFFFFF"/>
                    </a:gs>
                  </a:gsLst>
                  <a:lin ang="5400000" scaled="0"/>
                </a:gradFill>
                <a:latin typeface="Segoe UI Light"/>
              </a:endParaRPr>
            </a:p>
          </p:txBody>
        </p:sp>
        <p:sp>
          <p:nvSpPr>
            <p:cNvPr id="16" name="Rectangle 15"/>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18" rIns="0" bIns="25718" numCol="1" rtlCol="0" anchor="ctr" anchorCtr="0" compatLnSpc="1">
              <a:prstTxWarp prst="textNoShape">
                <a:avLst/>
              </a:prstTxWarp>
            </a:bodyPr>
            <a:lstStyle/>
            <a:p>
              <a:pPr algn="ctr" defTabSz="514186" fontAlgn="base">
                <a:spcBef>
                  <a:spcPct val="0"/>
                </a:spcBef>
                <a:spcAft>
                  <a:spcPct val="0"/>
                </a:spcAft>
                <a:defRPr/>
              </a:pPr>
              <a:r>
                <a:rPr lang="en-US" sz="993" dirty="0">
                  <a:gradFill>
                    <a:gsLst>
                      <a:gs pos="0">
                        <a:srgbClr val="FFFFFF"/>
                      </a:gs>
                      <a:gs pos="100000">
                        <a:srgbClr val="FFFFFF"/>
                      </a:gs>
                    </a:gsLst>
                    <a:lin ang="5400000" scaled="0"/>
                  </a:gradFill>
                  <a:latin typeface="Segoe UI Light"/>
                </a:rPr>
                <a:t>Take Two</a:t>
              </a:r>
            </a:p>
          </p:txBody>
        </p:sp>
      </p:grpSp>
      <p:grpSp>
        <p:nvGrpSpPr>
          <p:cNvPr id="17" name="Group 16"/>
          <p:cNvGrpSpPr/>
          <p:nvPr/>
        </p:nvGrpSpPr>
        <p:grpSpPr>
          <a:xfrm>
            <a:off x="6547022" y="895350"/>
            <a:ext cx="1807845" cy="1447800"/>
            <a:chOff x="5867400" y="895350"/>
            <a:chExt cx="1807845" cy="1447800"/>
          </a:xfrm>
        </p:grpSpPr>
        <p:sp>
          <p:nvSpPr>
            <p:cNvPr id="18" name="Cube 17"/>
            <p:cNvSpPr/>
            <p:nvPr/>
          </p:nvSpPr>
          <p:spPr>
            <a:xfrm>
              <a:off x="5867400" y="895350"/>
              <a:ext cx="1807845" cy="1447800"/>
            </a:xfrm>
            <a:prstGeom prst="cub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6098956" y="1403813"/>
              <a:ext cx="1081410" cy="778625"/>
              <a:chOff x="3352800" y="1305406"/>
              <a:chExt cx="1081410" cy="778625"/>
            </a:xfrm>
            <a:solidFill>
              <a:schemeClr val="accent1"/>
            </a:solidFill>
          </p:grpSpPr>
          <p:sp>
            <p:nvSpPr>
              <p:cNvPr id="20" name="Cube 19"/>
              <p:cNvSpPr/>
              <p:nvPr/>
            </p:nvSpPr>
            <p:spPr>
              <a:xfrm>
                <a:off x="3439542" y="1320720"/>
                <a:ext cx="446658" cy="350481"/>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000" kern="0" dirty="0">
                    <a:solidFill>
                      <a:sysClr val="windowText" lastClr="000000"/>
                    </a:solidFill>
                    <a:latin typeface="Segoe UI Light"/>
                  </a:rPr>
                  <a:t>S1</a:t>
                </a:r>
              </a:p>
            </p:txBody>
          </p:sp>
          <p:sp>
            <p:nvSpPr>
              <p:cNvPr id="21" name="Cube 20"/>
              <p:cNvSpPr/>
              <p:nvPr/>
            </p:nvSpPr>
            <p:spPr>
              <a:xfrm>
                <a:off x="3987552" y="1305406"/>
                <a:ext cx="446658" cy="350481"/>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000" kern="0" dirty="0">
                    <a:solidFill>
                      <a:sysClr val="windowText" lastClr="000000"/>
                    </a:solidFill>
                    <a:latin typeface="Segoe UI Light"/>
                  </a:rPr>
                  <a:t>S2</a:t>
                </a:r>
              </a:p>
            </p:txBody>
          </p:sp>
          <p:sp>
            <p:nvSpPr>
              <p:cNvPr id="22" name="Cube 21"/>
              <p:cNvSpPr/>
              <p:nvPr/>
            </p:nvSpPr>
            <p:spPr>
              <a:xfrm>
                <a:off x="3657600" y="1504950"/>
                <a:ext cx="446658" cy="350481"/>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000" kern="0" dirty="0">
                    <a:solidFill>
                      <a:sysClr val="windowText" lastClr="000000"/>
                    </a:solidFill>
                    <a:latin typeface="Segoe UI Light"/>
                  </a:rPr>
                  <a:t>S3</a:t>
                </a:r>
              </a:p>
            </p:txBody>
          </p:sp>
          <p:sp>
            <p:nvSpPr>
              <p:cNvPr id="23" name="Cube 22"/>
              <p:cNvSpPr/>
              <p:nvPr/>
            </p:nvSpPr>
            <p:spPr>
              <a:xfrm>
                <a:off x="3352800" y="1733550"/>
                <a:ext cx="446658" cy="350481"/>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000" kern="0" dirty="0">
                    <a:solidFill>
                      <a:sysClr val="windowText" lastClr="000000"/>
                    </a:solidFill>
                    <a:latin typeface="Segoe UI Light"/>
                  </a:rPr>
                  <a:t>S4</a:t>
                </a:r>
              </a:p>
            </p:txBody>
          </p:sp>
          <p:sp>
            <p:nvSpPr>
              <p:cNvPr id="24" name="Cube 23"/>
              <p:cNvSpPr/>
              <p:nvPr/>
            </p:nvSpPr>
            <p:spPr>
              <a:xfrm>
                <a:off x="3886200" y="1733550"/>
                <a:ext cx="446658" cy="350481"/>
              </a:xfrm>
              <a:prstGeom prst="cub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40">
                  <a:defRPr/>
                </a:pPr>
                <a:r>
                  <a:rPr lang="en-US" sz="1000" kern="0" dirty="0">
                    <a:solidFill>
                      <a:sysClr val="windowText" lastClr="000000"/>
                    </a:solidFill>
                    <a:latin typeface="Segoe UI Light"/>
                  </a:rPr>
                  <a:t>S5</a:t>
                </a:r>
              </a:p>
            </p:txBody>
          </p:sp>
        </p:grpSp>
      </p:grpSp>
      <p:cxnSp>
        <p:nvCxnSpPr>
          <p:cNvPr id="25" name="Straight Arrow Connector 24"/>
          <p:cNvCxnSpPr>
            <a:cxnSpLocks/>
          </p:cNvCxnSpPr>
          <p:nvPr/>
        </p:nvCxnSpPr>
        <p:spPr>
          <a:xfrm flipV="1">
            <a:off x="6858558" y="2420813"/>
            <a:ext cx="85271" cy="37953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08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3" grpId="0" animBg="1"/>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449" y="220406"/>
            <a:ext cx="8229600" cy="857250"/>
          </a:xfrm>
        </p:spPr>
        <p:txBody>
          <a:bodyPr/>
          <a:lstStyle/>
          <a:p>
            <a:r>
              <a:rPr lang="en-US" dirty="0"/>
              <a:t>Release more frequent</a:t>
            </a:r>
          </a:p>
        </p:txBody>
      </p:sp>
      <p:cxnSp>
        <p:nvCxnSpPr>
          <p:cNvPr id="125" name="Straight Arrow Connector 124"/>
          <p:cNvCxnSpPr/>
          <p:nvPr/>
        </p:nvCxnSpPr>
        <p:spPr>
          <a:xfrm>
            <a:off x="889658" y="3271797"/>
            <a:ext cx="7416142" cy="0"/>
          </a:xfrm>
          <a:prstGeom prst="straightConnector1">
            <a:avLst/>
          </a:prstGeom>
          <a:ln w="38100">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889658" y="2128797"/>
            <a:ext cx="7416142" cy="0"/>
          </a:xfrm>
          <a:prstGeom prst="straightConnector1">
            <a:avLst/>
          </a:prstGeom>
          <a:ln w="38100">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0" name="Cube 129"/>
          <p:cNvSpPr/>
          <p:nvPr/>
        </p:nvSpPr>
        <p:spPr>
          <a:xfrm>
            <a:off x="2615423" y="1290597"/>
            <a:ext cx="457200" cy="457200"/>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bwMode="auto">
          <a:xfrm>
            <a:off x="270411" y="3912530"/>
            <a:ext cx="484595" cy="273667"/>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1" name="Cube 130"/>
          <p:cNvSpPr/>
          <p:nvPr/>
        </p:nvSpPr>
        <p:spPr>
          <a:xfrm>
            <a:off x="886434" y="2631717"/>
            <a:ext cx="182880" cy="182880"/>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bwMode="auto">
          <a:xfrm>
            <a:off x="886435" y="3554389"/>
            <a:ext cx="484632" cy="273667"/>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2" name="Cube 131"/>
          <p:cNvSpPr/>
          <p:nvPr/>
        </p:nvSpPr>
        <p:spPr>
          <a:xfrm>
            <a:off x="1500470" y="2631719"/>
            <a:ext cx="182880" cy="182880"/>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bwMode="auto">
          <a:xfrm>
            <a:off x="1502458" y="3912530"/>
            <a:ext cx="484632" cy="273667"/>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3" name="Cube 132"/>
          <p:cNvSpPr/>
          <p:nvPr/>
        </p:nvSpPr>
        <p:spPr>
          <a:xfrm>
            <a:off x="2119785" y="2631717"/>
            <a:ext cx="182880" cy="182880"/>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bwMode="auto">
          <a:xfrm>
            <a:off x="2118480" y="3554389"/>
            <a:ext cx="484632" cy="273667"/>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4" name="Cube 133"/>
          <p:cNvSpPr/>
          <p:nvPr/>
        </p:nvSpPr>
        <p:spPr>
          <a:xfrm>
            <a:off x="2734502" y="2631719"/>
            <a:ext cx="182880" cy="182880"/>
          </a:xfrm>
          <a:prstGeom prst="cub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Cube 141"/>
          <p:cNvSpPr/>
          <p:nvPr/>
        </p:nvSpPr>
        <p:spPr>
          <a:xfrm>
            <a:off x="3349219" y="2628560"/>
            <a:ext cx="182880" cy="18288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bwMode="auto">
          <a:xfrm>
            <a:off x="2734502" y="3912532"/>
            <a:ext cx="484632" cy="273667"/>
          </a:xfrm>
          <a:prstGeom prst="rect">
            <a:avLst/>
          </a:prstGeom>
          <a:solidFill>
            <a:schemeClr val="accent5">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6" name="Rectangle 105"/>
          <p:cNvSpPr/>
          <p:nvPr/>
        </p:nvSpPr>
        <p:spPr bwMode="auto">
          <a:xfrm>
            <a:off x="3350525" y="3554387"/>
            <a:ext cx="484632" cy="273667"/>
          </a:xfrm>
          <a:prstGeom prst="rect">
            <a:avLst/>
          </a:prstGeom>
          <a:solidFill>
            <a:schemeClr val="accent5">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43" name="Cube 142"/>
          <p:cNvSpPr/>
          <p:nvPr/>
        </p:nvSpPr>
        <p:spPr>
          <a:xfrm>
            <a:off x="3963254" y="2628558"/>
            <a:ext cx="182880" cy="18288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bwMode="auto">
          <a:xfrm>
            <a:off x="3966547" y="3912532"/>
            <a:ext cx="484632" cy="273667"/>
          </a:xfrm>
          <a:prstGeom prst="rect">
            <a:avLst/>
          </a:prstGeom>
          <a:solidFill>
            <a:schemeClr val="accent5">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44" name="Cube 143"/>
          <p:cNvSpPr/>
          <p:nvPr/>
        </p:nvSpPr>
        <p:spPr>
          <a:xfrm>
            <a:off x="4582569" y="2628560"/>
            <a:ext cx="182880" cy="18288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bwMode="auto">
          <a:xfrm>
            <a:off x="4582570" y="3554387"/>
            <a:ext cx="484632" cy="273667"/>
          </a:xfrm>
          <a:prstGeom prst="rect">
            <a:avLst/>
          </a:prstGeom>
          <a:solidFill>
            <a:schemeClr val="accent5">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45" name="Cube 144"/>
          <p:cNvSpPr/>
          <p:nvPr/>
        </p:nvSpPr>
        <p:spPr>
          <a:xfrm>
            <a:off x="5197286" y="2628558"/>
            <a:ext cx="182880" cy="18288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Cube 145"/>
          <p:cNvSpPr/>
          <p:nvPr/>
        </p:nvSpPr>
        <p:spPr>
          <a:xfrm>
            <a:off x="5079513" y="1290597"/>
            <a:ext cx="457200" cy="457200"/>
          </a:xfrm>
          <a:prstGeom prst="cube">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p:cNvSpPr/>
          <p:nvPr/>
        </p:nvSpPr>
        <p:spPr bwMode="auto">
          <a:xfrm>
            <a:off x="5197286" y="3912532"/>
            <a:ext cx="484632" cy="273667"/>
          </a:xfrm>
          <a:prstGeom prst="rect">
            <a:avLst/>
          </a:prstGeom>
          <a:solidFill>
            <a:schemeClr val="accent4">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82" name="Cube 181"/>
          <p:cNvSpPr/>
          <p:nvPr/>
        </p:nvSpPr>
        <p:spPr>
          <a:xfrm>
            <a:off x="5812003" y="2628560"/>
            <a:ext cx="182880" cy="182880"/>
          </a:xfrm>
          <a:prstGeom prst="cub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bwMode="auto">
          <a:xfrm>
            <a:off x="5813309" y="3554387"/>
            <a:ext cx="484632" cy="273667"/>
          </a:xfrm>
          <a:prstGeom prst="rect">
            <a:avLst/>
          </a:prstGeom>
          <a:solidFill>
            <a:schemeClr val="accent4">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86" name="Cube 185"/>
          <p:cNvSpPr/>
          <p:nvPr/>
        </p:nvSpPr>
        <p:spPr>
          <a:xfrm>
            <a:off x="6426038" y="2628558"/>
            <a:ext cx="182880" cy="182880"/>
          </a:xfrm>
          <a:prstGeom prst="cub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bwMode="auto">
          <a:xfrm>
            <a:off x="6429331" y="3912532"/>
            <a:ext cx="484632" cy="273667"/>
          </a:xfrm>
          <a:prstGeom prst="rect">
            <a:avLst/>
          </a:prstGeom>
          <a:solidFill>
            <a:schemeClr val="accent4">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90" name="Cube 189"/>
          <p:cNvSpPr/>
          <p:nvPr/>
        </p:nvSpPr>
        <p:spPr>
          <a:xfrm>
            <a:off x="7045353" y="2628560"/>
            <a:ext cx="182880" cy="182880"/>
          </a:xfrm>
          <a:prstGeom prst="cube">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7688460" y="2246921"/>
            <a:ext cx="967217" cy="607040"/>
          </a:xfrm>
          <a:prstGeom prst="rect">
            <a:avLst/>
          </a:prstGeom>
        </p:spPr>
      </p:pic>
      <p:sp>
        <p:nvSpPr>
          <p:cNvPr id="195" name="Rectangle 194"/>
          <p:cNvSpPr/>
          <p:nvPr/>
        </p:nvSpPr>
        <p:spPr>
          <a:xfrm>
            <a:off x="7162800" y="2777406"/>
            <a:ext cx="2057400" cy="400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lumMod val="85000"/>
                    <a:lumOff val="15000"/>
                  </a:schemeClr>
                </a:solidFill>
              </a:rPr>
              <a:t>Visual Studio </a:t>
            </a:r>
          </a:p>
          <a:p>
            <a:pPr algn="ctr"/>
            <a:r>
              <a:rPr lang="en-US" sz="1100" b="1" dirty="0">
                <a:solidFill>
                  <a:schemeClr val="tx1">
                    <a:lumMod val="85000"/>
                    <a:lumOff val="15000"/>
                  </a:schemeClr>
                </a:solidFill>
              </a:rPr>
              <a:t>Team Services</a:t>
            </a:r>
          </a:p>
        </p:txBody>
      </p:sp>
      <p:sp>
        <p:nvSpPr>
          <p:cNvPr id="196" name="Rectangle 195"/>
          <p:cNvSpPr/>
          <p:nvPr/>
        </p:nvSpPr>
        <p:spPr>
          <a:xfrm>
            <a:off x="7391400" y="1618470"/>
            <a:ext cx="2705535" cy="304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lumMod val="85000"/>
                    <a:lumOff val="15000"/>
                  </a:schemeClr>
                </a:solidFill>
              </a:rPr>
              <a:t>Team Foundation Server</a:t>
            </a:r>
          </a:p>
        </p:txBody>
      </p:sp>
      <p:pic>
        <p:nvPicPr>
          <p:cNvPr id="5" name="Picture 4"/>
          <p:cNvPicPr>
            <a:picLocks noChangeAspect="1"/>
          </p:cNvPicPr>
          <p:nvPr/>
        </p:nvPicPr>
        <p:blipFill>
          <a:blip r:embed="rId3"/>
          <a:stretch>
            <a:fillRect/>
          </a:stretch>
        </p:blipFill>
        <p:spPr>
          <a:xfrm>
            <a:off x="7887193" y="1113217"/>
            <a:ext cx="569749" cy="553235"/>
          </a:xfrm>
          <a:prstGeom prst="rect">
            <a:avLst/>
          </a:prstGeom>
        </p:spPr>
      </p:pic>
      <p:sp>
        <p:nvSpPr>
          <p:cNvPr id="6" name="Left Brace 5"/>
          <p:cNvSpPr/>
          <p:nvPr/>
        </p:nvSpPr>
        <p:spPr>
          <a:xfrm rot="16200000">
            <a:off x="525751" y="4007975"/>
            <a:ext cx="105344" cy="616022"/>
          </a:xfrm>
          <a:prstGeom prst="leftBrace">
            <a:avLst>
              <a:gd name="adj1" fmla="val 26416"/>
              <a:gd name="adj2" fmla="val 5000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Rectangle 46"/>
          <p:cNvSpPr/>
          <p:nvPr/>
        </p:nvSpPr>
        <p:spPr bwMode="auto">
          <a:xfrm>
            <a:off x="270412" y="4411622"/>
            <a:ext cx="616022" cy="18670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2138" rIns="0" bIns="62138" numCol="1" rtlCol="0" anchor="ctr" anchorCtr="0" compatLnSpc="1">
            <a:prstTxWarp prst="textNoShape">
              <a:avLst/>
            </a:prstTxWarp>
          </a:bodyPr>
          <a:lstStyle/>
          <a:p>
            <a:pPr algn="ctr" defTabSz="1242436" fontAlgn="base">
              <a:spcBef>
                <a:spcPct val="0"/>
              </a:spcBef>
              <a:spcAft>
                <a:spcPct val="0"/>
              </a:spcAft>
            </a:pPr>
            <a:r>
              <a:rPr lang="en-US" sz="1050" dirty="0">
                <a:solidFill>
                  <a:schemeClr val="tx1">
                    <a:lumMod val="75000"/>
                    <a:lumOff val="25000"/>
                  </a:schemeClr>
                </a:solidFill>
              </a:rPr>
              <a:t>3 weeks</a:t>
            </a:r>
          </a:p>
        </p:txBody>
      </p:sp>
      <p:cxnSp>
        <p:nvCxnSpPr>
          <p:cNvPr id="10" name="Straight Arrow Connector 9"/>
          <p:cNvCxnSpPr/>
          <p:nvPr/>
        </p:nvCxnSpPr>
        <p:spPr>
          <a:xfrm flipV="1">
            <a:off x="685800" y="2942391"/>
            <a:ext cx="200634" cy="847563"/>
          </a:xfrm>
          <a:prstGeom prst="straightConnector1">
            <a:avLst/>
          </a:prstGeom>
          <a:ln w="1905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678271" y="1905171"/>
            <a:ext cx="112462" cy="475088"/>
          </a:xfrm>
          <a:prstGeom prst="straightConnector1">
            <a:avLst/>
          </a:prstGeom>
          <a:ln w="19050">
            <a:solidFill>
              <a:schemeClr val="accent6">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bwMode="auto">
          <a:xfrm>
            <a:off x="886434" y="3912530"/>
            <a:ext cx="207694" cy="273667"/>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8" name="Rectangle 37"/>
          <p:cNvSpPr/>
          <p:nvPr/>
        </p:nvSpPr>
        <p:spPr bwMode="auto">
          <a:xfrm>
            <a:off x="755008" y="3912530"/>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9" name="Rectangle 38"/>
          <p:cNvSpPr/>
          <p:nvPr/>
        </p:nvSpPr>
        <p:spPr bwMode="auto">
          <a:xfrm>
            <a:off x="2119214" y="3912530"/>
            <a:ext cx="207694" cy="273667"/>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0" name="Rectangle 39"/>
          <p:cNvSpPr/>
          <p:nvPr/>
        </p:nvSpPr>
        <p:spPr bwMode="auto">
          <a:xfrm>
            <a:off x="1987788" y="3912530"/>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1" name="Rectangle 40"/>
          <p:cNvSpPr/>
          <p:nvPr/>
        </p:nvSpPr>
        <p:spPr bwMode="auto">
          <a:xfrm>
            <a:off x="1498909" y="3554387"/>
            <a:ext cx="207694" cy="273667"/>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2" name="Rectangle 41"/>
          <p:cNvSpPr/>
          <p:nvPr/>
        </p:nvSpPr>
        <p:spPr bwMode="auto">
          <a:xfrm>
            <a:off x="1367483" y="3554387"/>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3" name="Rectangle 42"/>
          <p:cNvSpPr/>
          <p:nvPr/>
        </p:nvSpPr>
        <p:spPr bwMode="auto">
          <a:xfrm>
            <a:off x="2726752" y="3554387"/>
            <a:ext cx="207694" cy="273667"/>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4" name="Rectangle 43"/>
          <p:cNvSpPr/>
          <p:nvPr/>
        </p:nvSpPr>
        <p:spPr bwMode="auto">
          <a:xfrm>
            <a:off x="2595326" y="3554387"/>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5" name="Rectangle 44"/>
          <p:cNvSpPr/>
          <p:nvPr/>
        </p:nvSpPr>
        <p:spPr bwMode="auto">
          <a:xfrm>
            <a:off x="3965998" y="3554387"/>
            <a:ext cx="207694" cy="273667"/>
          </a:xfrm>
          <a:prstGeom prst="rect">
            <a:avLst/>
          </a:prstGeom>
          <a:solidFill>
            <a:schemeClr val="accent5">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6" name="Rectangle 45"/>
          <p:cNvSpPr/>
          <p:nvPr/>
        </p:nvSpPr>
        <p:spPr bwMode="auto">
          <a:xfrm>
            <a:off x="3834572" y="3554387"/>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8" name="Rectangle 47"/>
          <p:cNvSpPr/>
          <p:nvPr/>
        </p:nvSpPr>
        <p:spPr bwMode="auto">
          <a:xfrm>
            <a:off x="5197286" y="3554387"/>
            <a:ext cx="207694" cy="273667"/>
          </a:xfrm>
          <a:prstGeom prst="rect">
            <a:avLst/>
          </a:prstGeom>
          <a:solidFill>
            <a:schemeClr val="accent5">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9" name="Rectangle 48"/>
          <p:cNvSpPr/>
          <p:nvPr/>
        </p:nvSpPr>
        <p:spPr bwMode="auto">
          <a:xfrm>
            <a:off x="5065860" y="3554387"/>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0" name="Rectangle 49"/>
          <p:cNvSpPr/>
          <p:nvPr/>
        </p:nvSpPr>
        <p:spPr bwMode="auto">
          <a:xfrm>
            <a:off x="6426038" y="3554387"/>
            <a:ext cx="207694" cy="273667"/>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1" name="Rectangle 50"/>
          <p:cNvSpPr/>
          <p:nvPr/>
        </p:nvSpPr>
        <p:spPr bwMode="auto">
          <a:xfrm>
            <a:off x="6294612" y="3554387"/>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2" name="Rectangle 51"/>
          <p:cNvSpPr/>
          <p:nvPr/>
        </p:nvSpPr>
        <p:spPr bwMode="auto">
          <a:xfrm>
            <a:off x="7020539" y="3912530"/>
            <a:ext cx="207694" cy="273667"/>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4" name="Rectangle 53"/>
          <p:cNvSpPr/>
          <p:nvPr/>
        </p:nvSpPr>
        <p:spPr bwMode="auto">
          <a:xfrm>
            <a:off x="6889113" y="3912530"/>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5" name="Rectangle 54"/>
          <p:cNvSpPr/>
          <p:nvPr/>
        </p:nvSpPr>
        <p:spPr bwMode="auto">
          <a:xfrm>
            <a:off x="5812003" y="3912530"/>
            <a:ext cx="207694" cy="273667"/>
          </a:xfrm>
          <a:prstGeom prst="rect">
            <a:avLst/>
          </a:prstGeom>
          <a:solidFill>
            <a:schemeClr val="accent4">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6" name="Rectangle 55"/>
          <p:cNvSpPr/>
          <p:nvPr/>
        </p:nvSpPr>
        <p:spPr bwMode="auto">
          <a:xfrm>
            <a:off x="5680577" y="3912530"/>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7" name="Rectangle 56"/>
          <p:cNvSpPr/>
          <p:nvPr/>
        </p:nvSpPr>
        <p:spPr bwMode="auto">
          <a:xfrm>
            <a:off x="4578387" y="3912530"/>
            <a:ext cx="207694" cy="273667"/>
          </a:xfrm>
          <a:prstGeom prst="rect">
            <a:avLst/>
          </a:prstGeom>
          <a:solidFill>
            <a:schemeClr val="accent5">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8" name="Rectangle 57"/>
          <p:cNvSpPr/>
          <p:nvPr/>
        </p:nvSpPr>
        <p:spPr bwMode="auto">
          <a:xfrm>
            <a:off x="4446961" y="3912530"/>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9" name="Rectangle 58"/>
          <p:cNvSpPr/>
          <p:nvPr/>
        </p:nvSpPr>
        <p:spPr bwMode="auto">
          <a:xfrm>
            <a:off x="3354544" y="3912530"/>
            <a:ext cx="207694" cy="273667"/>
          </a:xfrm>
          <a:prstGeom prst="rect">
            <a:avLst/>
          </a:prstGeom>
          <a:solidFill>
            <a:schemeClr val="accent5">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0" name="Rectangle 59"/>
          <p:cNvSpPr/>
          <p:nvPr/>
        </p:nvSpPr>
        <p:spPr bwMode="auto">
          <a:xfrm>
            <a:off x="3223118" y="3912530"/>
            <a:ext cx="131425" cy="273667"/>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372843" tIns="62138" rIns="124276" bIns="62138" numCol="1" rtlCol="0" anchor="ctr" anchorCtr="0" compatLnSpc="1">
            <a:prstTxWarp prst="textNoShape">
              <a:avLst/>
            </a:prstTxWarp>
          </a:bodyPr>
          <a:lstStyle/>
          <a:p>
            <a:pPr defTabSz="1242436" fontAlgn="base">
              <a:spcBef>
                <a:spcPct val="0"/>
              </a:spcBef>
              <a:spcAft>
                <a:spcPct val="0"/>
              </a:spcAft>
            </a:pPr>
            <a:endParaRPr lang="en-US" sz="3198"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1" name="Down Arrow 60"/>
          <p:cNvSpPr/>
          <p:nvPr/>
        </p:nvSpPr>
        <p:spPr bwMode="auto">
          <a:xfrm>
            <a:off x="1335194" y="2849191"/>
            <a:ext cx="167608" cy="628716"/>
          </a:xfrm>
          <a:prstGeom prst="downArrow">
            <a:avLst>
              <a:gd name="adj1" fmla="val 18658"/>
              <a:gd name="adj2" fmla="val 50000"/>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62" name="Rectangle 61"/>
          <p:cNvSpPr/>
          <p:nvPr/>
        </p:nvSpPr>
        <p:spPr bwMode="auto">
          <a:xfrm>
            <a:off x="491844" y="2390995"/>
            <a:ext cx="1923597" cy="5043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1544" dirty="0">
                <a:solidFill>
                  <a:schemeClr val="tx1">
                    <a:lumMod val="65000"/>
                    <a:lumOff val="35000"/>
                  </a:schemeClr>
                </a:solidFill>
                <a:latin typeface="+mj-lt"/>
              </a:rPr>
              <a:t>stabilization</a:t>
            </a:r>
          </a:p>
        </p:txBody>
      </p:sp>
    </p:spTree>
    <p:extLst>
      <p:ext uri="{BB962C8B-B14F-4D97-AF65-F5344CB8AC3E}">
        <p14:creationId xmlns:p14="http://schemas.microsoft.com/office/powerpoint/2010/main" val="125434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2"/>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100"/>
                                  </p:stCondLst>
                                  <p:childTnLst>
                                    <p:set>
                                      <p:cBhvr>
                                        <p:cTn id="19" dur="1" fill="hold">
                                          <p:stCondLst>
                                            <p:cond delay="0"/>
                                          </p:stCondLst>
                                        </p:cTn>
                                        <p:tgtEl>
                                          <p:spTgt spid="131"/>
                                        </p:tgtEl>
                                        <p:attrNameLst>
                                          <p:attrName>style.visibility</p:attrName>
                                        </p:attrNameLst>
                                      </p:cBhvr>
                                      <p:to>
                                        <p:strVal val="visible"/>
                                      </p:to>
                                    </p:set>
                                  </p:childTnLst>
                                </p:cTn>
                              </p:par>
                            </p:childTnLst>
                          </p:cTn>
                        </p:par>
                        <p:par>
                          <p:cTn id="20" fill="hold">
                            <p:stCondLst>
                              <p:cond delay="100"/>
                            </p:stCondLst>
                            <p:childTnLst>
                              <p:par>
                                <p:cTn id="21" presetID="1" presetClass="entr" presetSubtype="0" fill="hold" grpId="0" nodeType="afterEffect">
                                  <p:stCondLst>
                                    <p:cond delay="100"/>
                                  </p:stCondLst>
                                  <p:childTnLst>
                                    <p:set>
                                      <p:cBhvr>
                                        <p:cTn id="22" dur="1" fill="hold">
                                          <p:stCondLst>
                                            <p:cond delay="0"/>
                                          </p:stCondLst>
                                        </p:cTn>
                                        <p:tgtEl>
                                          <p:spTgt spid="132"/>
                                        </p:tgtEl>
                                        <p:attrNameLst>
                                          <p:attrName>style.visibility</p:attrName>
                                        </p:attrNameLst>
                                      </p:cBhvr>
                                      <p:to>
                                        <p:strVal val="visible"/>
                                      </p:to>
                                    </p:set>
                                  </p:childTnLst>
                                </p:cTn>
                              </p:par>
                            </p:childTnLst>
                          </p:cTn>
                        </p:par>
                        <p:par>
                          <p:cTn id="23" fill="hold">
                            <p:stCondLst>
                              <p:cond delay="200"/>
                            </p:stCondLst>
                            <p:childTnLst>
                              <p:par>
                                <p:cTn id="24" presetID="1" presetClass="entr" presetSubtype="0" fill="hold" grpId="0" nodeType="afterEffect">
                                  <p:stCondLst>
                                    <p:cond delay="100"/>
                                  </p:stCondLst>
                                  <p:childTnLst>
                                    <p:set>
                                      <p:cBhvr>
                                        <p:cTn id="25" dur="1" fill="hold">
                                          <p:stCondLst>
                                            <p:cond delay="0"/>
                                          </p:stCondLst>
                                        </p:cTn>
                                        <p:tgtEl>
                                          <p:spTgt spid="133"/>
                                        </p:tgtEl>
                                        <p:attrNameLst>
                                          <p:attrName>style.visibility</p:attrName>
                                        </p:attrNameLst>
                                      </p:cBhvr>
                                      <p:to>
                                        <p:strVal val="visible"/>
                                      </p:to>
                                    </p:set>
                                  </p:childTnLst>
                                </p:cTn>
                              </p:par>
                            </p:childTnLst>
                          </p:cTn>
                        </p:par>
                        <p:par>
                          <p:cTn id="26" fill="hold">
                            <p:stCondLst>
                              <p:cond delay="300"/>
                            </p:stCondLst>
                            <p:childTnLst>
                              <p:par>
                                <p:cTn id="27" presetID="1" presetClass="entr" presetSubtype="0" fill="hold" grpId="0" nodeType="afterEffect">
                                  <p:stCondLst>
                                    <p:cond delay="100"/>
                                  </p:stCondLst>
                                  <p:childTnLst>
                                    <p:set>
                                      <p:cBhvr>
                                        <p:cTn id="28" dur="1" fill="hold">
                                          <p:stCondLst>
                                            <p:cond delay="0"/>
                                          </p:stCondLst>
                                        </p:cTn>
                                        <p:tgtEl>
                                          <p:spTgt spid="134"/>
                                        </p:tgtEl>
                                        <p:attrNameLst>
                                          <p:attrName>style.visibility</p:attrName>
                                        </p:attrNameLst>
                                      </p:cBhvr>
                                      <p:to>
                                        <p:strVal val="visible"/>
                                      </p:to>
                                    </p:set>
                                  </p:childTnLst>
                                </p:cTn>
                              </p:par>
                            </p:childTnLst>
                          </p:cTn>
                        </p:par>
                        <p:par>
                          <p:cTn id="29" fill="hold">
                            <p:stCondLst>
                              <p:cond delay="400"/>
                            </p:stCondLst>
                            <p:childTnLst>
                              <p:par>
                                <p:cTn id="30" presetID="1" presetClass="entr" presetSubtype="0" fill="hold" grpId="0" nodeType="afterEffect">
                                  <p:stCondLst>
                                    <p:cond delay="100"/>
                                  </p:stCondLst>
                                  <p:childTnLst>
                                    <p:set>
                                      <p:cBhvr>
                                        <p:cTn id="31" dur="1" fill="hold">
                                          <p:stCondLst>
                                            <p:cond delay="0"/>
                                          </p:stCondLst>
                                        </p:cTn>
                                        <p:tgtEl>
                                          <p:spTgt spid="142"/>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100"/>
                                  </p:stCondLst>
                                  <p:childTnLst>
                                    <p:set>
                                      <p:cBhvr>
                                        <p:cTn id="34" dur="1" fill="hold">
                                          <p:stCondLst>
                                            <p:cond delay="0"/>
                                          </p:stCondLst>
                                        </p:cTn>
                                        <p:tgtEl>
                                          <p:spTgt spid="143"/>
                                        </p:tgtEl>
                                        <p:attrNameLst>
                                          <p:attrName>style.visibility</p:attrName>
                                        </p:attrNameLst>
                                      </p:cBhvr>
                                      <p:to>
                                        <p:strVal val="visible"/>
                                      </p:to>
                                    </p:set>
                                  </p:childTnLst>
                                </p:cTn>
                              </p:par>
                            </p:childTnLst>
                          </p:cTn>
                        </p:par>
                        <p:par>
                          <p:cTn id="35" fill="hold">
                            <p:stCondLst>
                              <p:cond delay="600"/>
                            </p:stCondLst>
                            <p:childTnLst>
                              <p:par>
                                <p:cTn id="36" presetID="1" presetClass="entr" presetSubtype="0" fill="hold" grpId="0" nodeType="afterEffect">
                                  <p:stCondLst>
                                    <p:cond delay="100"/>
                                  </p:stCondLst>
                                  <p:childTnLst>
                                    <p:set>
                                      <p:cBhvr>
                                        <p:cTn id="37" dur="1" fill="hold">
                                          <p:stCondLst>
                                            <p:cond delay="0"/>
                                          </p:stCondLst>
                                        </p:cTn>
                                        <p:tgtEl>
                                          <p:spTgt spid="144"/>
                                        </p:tgtEl>
                                        <p:attrNameLst>
                                          <p:attrName>style.visibility</p:attrName>
                                        </p:attrNameLst>
                                      </p:cBhvr>
                                      <p:to>
                                        <p:strVal val="visible"/>
                                      </p:to>
                                    </p:set>
                                  </p:childTnLst>
                                </p:cTn>
                              </p:par>
                            </p:childTnLst>
                          </p:cTn>
                        </p:par>
                        <p:par>
                          <p:cTn id="38" fill="hold">
                            <p:stCondLst>
                              <p:cond delay="700"/>
                            </p:stCondLst>
                            <p:childTnLst>
                              <p:par>
                                <p:cTn id="39" presetID="1" presetClass="entr" presetSubtype="0" fill="hold" grpId="0" nodeType="afterEffect">
                                  <p:stCondLst>
                                    <p:cond delay="100"/>
                                  </p:stCondLst>
                                  <p:childTnLst>
                                    <p:set>
                                      <p:cBhvr>
                                        <p:cTn id="40" dur="1" fill="hold">
                                          <p:stCondLst>
                                            <p:cond delay="0"/>
                                          </p:stCondLst>
                                        </p:cTn>
                                        <p:tgtEl>
                                          <p:spTgt spid="145"/>
                                        </p:tgtEl>
                                        <p:attrNameLst>
                                          <p:attrName>style.visibility</p:attrName>
                                        </p:attrNameLst>
                                      </p:cBhvr>
                                      <p:to>
                                        <p:strVal val="visible"/>
                                      </p:to>
                                    </p:set>
                                  </p:childTnLst>
                                </p:cTn>
                              </p:par>
                            </p:childTnLst>
                          </p:cTn>
                        </p:par>
                        <p:par>
                          <p:cTn id="41" fill="hold">
                            <p:stCondLst>
                              <p:cond delay="800"/>
                            </p:stCondLst>
                            <p:childTnLst>
                              <p:par>
                                <p:cTn id="42" presetID="1" presetClass="entr" presetSubtype="0" fill="hold" grpId="0" nodeType="afterEffect">
                                  <p:stCondLst>
                                    <p:cond delay="100"/>
                                  </p:stCondLst>
                                  <p:childTnLst>
                                    <p:set>
                                      <p:cBhvr>
                                        <p:cTn id="43" dur="1" fill="hold">
                                          <p:stCondLst>
                                            <p:cond delay="0"/>
                                          </p:stCondLst>
                                        </p:cTn>
                                        <p:tgtEl>
                                          <p:spTgt spid="182"/>
                                        </p:tgtEl>
                                        <p:attrNameLst>
                                          <p:attrName>style.visibility</p:attrName>
                                        </p:attrNameLst>
                                      </p:cBhvr>
                                      <p:to>
                                        <p:strVal val="visible"/>
                                      </p:to>
                                    </p:set>
                                  </p:childTnLst>
                                </p:cTn>
                              </p:par>
                            </p:childTnLst>
                          </p:cTn>
                        </p:par>
                        <p:par>
                          <p:cTn id="44" fill="hold">
                            <p:stCondLst>
                              <p:cond delay="900"/>
                            </p:stCondLst>
                            <p:childTnLst>
                              <p:par>
                                <p:cTn id="45" presetID="1" presetClass="entr" presetSubtype="0" fill="hold" grpId="0" nodeType="afterEffect">
                                  <p:stCondLst>
                                    <p:cond delay="100"/>
                                  </p:stCondLst>
                                  <p:childTnLst>
                                    <p:set>
                                      <p:cBhvr>
                                        <p:cTn id="46" dur="1" fill="hold">
                                          <p:stCondLst>
                                            <p:cond delay="0"/>
                                          </p:stCondLst>
                                        </p:cTn>
                                        <p:tgtEl>
                                          <p:spTgt spid="186"/>
                                        </p:tgtEl>
                                        <p:attrNameLst>
                                          <p:attrName>style.visibility</p:attrName>
                                        </p:attrNameLst>
                                      </p:cBhvr>
                                      <p:to>
                                        <p:strVal val="visible"/>
                                      </p:to>
                                    </p:set>
                                  </p:childTnLst>
                                </p:cTn>
                              </p:par>
                            </p:childTnLst>
                          </p:cTn>
                        </p:par>
                        <p:par>
                          <p:cTn id="47" fill="hold">
                            <p:stCondLst>
                              <p:cond delay="1000"/>
                            </p:stCondLst>
                            <p:childTnLst>
                              <p:par>
                                <p:cTn id="48" presetID="1" presetClass="entr" presetSubtype="0" fill="hold" grpId="0" nodeType="afterEffect">
                                  <p:stCondLst>
                                    <p:cond delay="100"/>
                                  </p:stCondLst>
                                  <p:childTnLst>
                                    <p:set>
                                      <p:cBhvr>
                                        <p:cTn id="49" dur="1" fill="hold">
                                          <p:stCondLst>
                                            <p:cond delay="0"/>
                                          </p:stCondLst>
                                        </p:cTn>
                                        <p:tgtEl>
                                          <p:spTgt spid="19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3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3"/>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53"/>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0"/>
                                        </p:tgtEl>
                                        <p:attrNameLst>
                                          <p:attrName>style.visibility</p:attrName>
                                        </p:attrNameLst>
                                      </p:cBhvr>
                                      <p:to>
                                        <p:strVal val="hidden"/>
                                      </p:to>
                                    </p:set>
                                  </p:childTnLst>
                                </p:cTn>
                              </p:par>
                              <p:par>
                                <p:cTn id="60" presetID="1" presetClass="entr" presetSubtype="0" fill="hold" grpId="0" nodeType="withEffect">
                                  <p:stCondLst>
                                    <p:cond delay="400"/>
                                  </p:stCondLst>
                                  <p:childTnLst>
                                    <p:set>
                                      <p:cBhvr>
                                        <p:cTn id="61"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2" grpId="0" animBg="1"/>
      <p:bldP spid="133" grpId="0" animBg="1"/>
      <p:bldP spid="134" grpId="0" animBg="1"/>
      <p:bldP spid="142" grpId="0" animBg="1"/>
      <p:bldP spid="143" grpId="0" animBg="1"/>
      <p:bldP spid="144" grpId="0" animBg="1"/>
      <p:bldP spid="145" grpId="0" animBg="1"/>
      <p:bldP spid="146" grpId="0" animBg="1"/>
      <p:bldP spid="182" grpId="0" animBg="1"/>
      <p:bldP spid="186" grpId="0" animBg="1"/>
      <p:bldP spid="190" grpId="0" animBg="1"/>
      <p:bldP spid="61" grpId="0" animBg="1"/>
      <p:bldP spid="61" grpId="1" animBg="1"/>
      <p:bldP spid="62" grpId="0"/>
      <p:bldP spid="6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438437672"/>
              </p:ext>
            </p:extLst>
          </p:nvPr>
        </p:nvGraphicFramePr>
        <p:xfrm>
          <a:off x="1981201" y="1352550"/>
          <a:ext cx="5181600" cy="289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Taxonomy</a:t>
            </a:r>
          </a:p>
        </p:txBody>
      </p:sp>
      <p:sp>
        <p:nvSpPr>
          <p:cNvPr id="18" name="Rectangle 17"/>
          <p:cNvSpPr/>
          <p:nvPr/>
        </p:nvSpPr>
        <p:spPr bwMode="auto">
          <a:xfrm>
            <a:off x="838200" y="2190750"/>
            <a:ext cx="2781300"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b="1" dirty="0">
                <a:solidFill>
                  <a:schemeClr val="tx1">
                    <a:lumMod val="65000"/>
                    <a:lumOff val="35000"/>
                  </a:schemeClr>
                </a:solidFill>
                <a:latin typeface="+mj-lt"/>
                <a:ea typeface="Segoe UI" pitchFamily="34" charset="0"/>
                <a:cs typeface="Segoe UI" pitchFamily="34" charset="0"/>
              </a:rPr>
              <a:t>Alignment</a:t>
            </a:r>
          </a:p>
          <a:p>
            <a:pPr defTabSz="514194" fontAlgn="base">
              <a:lnSpc>
                <a:spcPct val="90000"/>
              </a:lnSpc>
              <a:spcBef>
                <a:spcPct val="0"/>
              </a:spcBef>
              <a:spcAft>
                <a:spcPct val="0"/>
              </a:spcAft>
            </a:pPr>
            <a:r>
              <a:rPr lang="en-US" sz="1200" dirty="0">
                <a:solidFill>
                  <a:schemeClr val="tx1">
                    <a:lumMod val="65000"/>
                    <a:lumOff val="35000"/>
                  </a:schemeClr>
                </a:solidFill>
                <a:latin typeface="+mj-lt"/>
                <a:ea typeface="Segoe UI" pitchFamily="34" charset="0"/>
                <a:cs typeface="Segoe UI" pitchFamily="34" charset="0"/>
              </a:rPr>
              <a:t>Every team and business tracks scenarios and features </a:t>
            </a:r>
            <a:r>
              <a:rPr lang="en-US" sz="1200" u="sng" dirty="0">
                <a:solidFill>
                  <a:schemeClr val="tx1">
                    <a:lumMod val="65000"/>
                    <a:lumOff val="35000"/>
                  </a:schemeClr>
                </a:solidFill>
                <a:latin typeface="+mj-lt"/>
                <a:ea typeface="Segoe UI" pitchFamily="34" charset="0"/>
                <a:cs typeface="Segoe UI" pitchFamily="34" charset="0"/>
              </a:rPr>
              <a:t>consistently</a:t>
            </a:r>
            <a:r>
              <a:rPr lang="en-US" sz="1200" dirty="0">
                <a:solidFill>
                  <a:schemeClr val="tx1">
                    <a:lumMod val="65000"/>
                    <a:lumOff val="35000"/>
                  </a:schemeClr>
                </a:solidFill>
                <a:latin typeface="+mj-lt"/>
                <a:ea typeface="Segoe UI" pitchFamily="34" charset="0"/>
                <a:cs typeface="Segoe UI" pitchFamily="34" charset="0"/>
              </a:rPr>
              <a:t>.</a:t>
            </a:r>
          </a:p>
          <a:p>
            <a:pPr defTabSz="514194" fontAlgn="base">
              <a:lnSpc>
                <a:spcPct val="90000"/>
              </a:lnSpc>
              <a:spcBef>
                <a:spcPct val="0"/>
              </a:spcBef>
              <a:spcAft>
                <a:spcPct val="0"/>
              </a:spcAft>
            </a:pPr>
            <a:endParaRPr lang="en-US" sz="1400" b="1" dirty="0">
              <a:solidFill>
                <a:schemeClr val="tx1">
                  <a:lumMod val="65000"/>
                  <a:lumOff val="35000"/>
                </a:schemeClr>
              </a:solidFill>
              <a:latin typeface="+mj-lt"/>
              <a:ea typeface="Segoe UI" pitchFamily="34" charset="0"/>
              <a:cs typeface="Segoe UI" pitchFamily="34" charset="0"/>
            </a:endParaRPr>
          </a:p>
        </p:txBody>
      </p:sp>
      <p:sp>
        <p:nvSpPr>
          <p:cNvPr id="19" name="Rectangle 18"/>
          <p:cNvSpPr/>
          <p:nvPr/>
        </p:nvSpPr>
        <p:spPr bwMode="auto">
          <a:xfrm>
            <a:off x="4800600" y="4552950"/>
            <a:ext cx="4114800" cy="3414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ctr" anchorCtr="0" forceAA="0" compatLnSpc="1">
            <a:prstTxWarp prst="textNoShape">
              <a:avLst/>
            </a:prstTxWarp>
            <a:noAutofit/>
          </a:bodyPr>
          <a:lstStyle/>
          <a:p>
            <a:pPr defTabSz="514194" fontAlgn="base">
              <a:lnSpc>
                <a:spcPct val="90000"/>
              </a:lnSpc>
              <a:spcBef>
                <a:spcPct val="0"/>
              </a:spcBef>
              <a:spcAft>
                <a:spcPct val="0"/>
              </a:spcAft>
            </a:pPr>
            <a:r>
              <a:rPr lang="en-US" sz="1200" b="1" dirty="0">
                <a:solidFill>
                  <a:schemeClr val="tx1">
                    <a:lumMod val="65000"/>
                    <a:lumOff val="35000"/>
                  </a:schemeClr>
                </a:solidFill>
                <a:latin typeface="+mj-lt"/>
                <a:ea typeface="Segoe UI" pitchFamily="34" charset="0"/>
                <a:cs typeface="Segoe UI" pitchFamily="34" charset="0"/>
              </a:rPr>
              <a:t>Autonomy</a:t>
            </a:r>
          </a:p>
          <a:p>
            <a:pPr defTabSz="514194" fontAlgn="base">
              <a:lnSpc>
                <a:spcPct val="90000"/>
              </a:lnSpc>
              <a:spcBef>
                <a:spcPct val="0"/>
              </a:spcBef>
              <a:spcAft>
                <a:spcPct val="0"/>
              </a:spcAft>
            </a:pPr>
            <a:r>
              <a:rPr lang="en-US" sz="1200" dirty="0">
                <a:solidFill>
                  <a:schemeClr val="tx1">
                    <a:lumMod val="65000"/>
                    <a:lumOff val="35000"/>
                  </a:schemeClr>
                </a:solidFill>
                <a:latin typeface="+mj-lt"/>
                <a:ea typeface="Segoe UI" pitchFamily="34" charset="0"/>
                <a:cs typeface="Segoe UI" pitchFamily="34" charset="0"/>
              </a:rPr>
              <a:t>Every team </a:t>
            </a:r>
            <a:r>
              <a:rPr lang="en-US" sz="1200" u="sng" dirty="0">
                <a:solidFill>
                  <a:schemeClr val="tx1">
                    <a:lumMod val="65000"/>
                    <a:lumOff val="35000"/>
                  </a:schemeClr>
                </a:solidFill>
                <a:latin typeface="+mj-lt"/>
                <a:ea typeface="Segoe UI" pitchFamily="34" charset="0"/>
                <a:cs typeface="Segoe UI" pitchFamily="34" charset="0"/>
              </a:rPr>
              <a:t>chooses</a:t>
            </a:r>
            <a:r>
              <a:rPr lang="en-US" sz="1200" dirty="0">
                <a:solidFill>
                  <a:schemeClr val="tx1">
                    <a:lumMod val="65000"/>
                    <a:lumOff val="35000"/>
                  </a:schemeClr>
                </a:solidFill>
                <a:latin typeface="+mj-lt"/>
                <a:ea typeface="Segoe UI" pitchFamily="34" charset="0"/>
                <a:cs typeface="Segoe UI" pitchFamily="34" charset="0"/>
              </a:rPr>
              <a:t> how to manage stories and/or tasks</a:t>
            </a:r>
          </a:p>
          <a:p>
            <a:pPr defTabSz="514194" fontAlgn="base">
              <a:lnSpc>
                <a:spcPct val="90000"/>
              </a:lnSpc>
              <a:spcBef>
                <a:spcPct val="0"/>
              </a:spcBef>
              <a:spcAft>
                <a:spcPct val="0"/>
              </a:spcAft>
            </a:pPr>
            <a:endParaRPr lang="en-US" sz="1400" b="1" dirty="0">
              <a:solidFill>
                <a:schemeClr val="tx1">
                  <a:lumMod val="65000"/>
                  <a:lumOff val="35000"/>
                </a:schemeClr>
              </a:solidFill>
              <a:latin typeface="+mj-lt"/>
              <a:ea typeface="Segoe UI" pitchFamily="34" charset="0"/>
              <a:cs typeface="Segoe UI" pitchFamily="34" charset="0"/>
            </a:endParaRPr>
          </a:p>
        </p:txBody>
      </p:sp>
      <p:cxnSp>
        <p:nvCxnSpPr>
          <p:cNvPr id="6" name="Straight Connector 5"/>
          <p:cNvCxnSpPr/>
          <p:nvPr/>
        </p:nvCxnSpPr>
        <p:spPr>
          <a:xfrm>
            <a:off x="1981200" y="2876550"/>
            <a:ext cx="5120640" cy="0"/>
          </a:xfrm>
          <a:prstGeom prst="line">
            <a:avLst/>
          </a:prstGeom>
          <a:ln w="571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54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noChangeAspect="1"/>
          </p:cNvSpPr>
          <p:nvPr>
            <p:ph type="body" sz="quarter" idx="10"/>
          </p:nvPr>
        </p:nvSpPr>
        <p:spPr>
          <a:xfrm>
            <a:off x="1383437" y="1563146"/>
            <a:ext cx="1435965" cy="1435965"/>
          </a:xfrm>
          <a:solidFill>
            <a:schemeClr val="bg1">
              <a:lumMod val="75000"/>
            </a:schemeClr>
          </a:solidFill>
        </p:spPr>
        <p:txBody>
          <a:bodyPr vert="horz" wrap="square" lIns="91440" tIns="146304" rIns="91440" bIns="146304" rtlCol="0">
            <a:noAutofit/>
          </a:bodyPr>
          <a:lstStyle/>
          <a:p>
            <a:r>
              <a:rPr lang="en-US" sz="2000" dirty="0">
                <a:solidFill>
                  <a:schemeClr val="bg1">
                    <a:lumMod val="65000"/>
                  </a:schemeClr>
                </a:solidFill>
                <a:latin typeface="+mj-lt"/>
              </a:rPr>
              <a:t>Sprint</a:t>
            </a:r>
          </a:p>
          <a:p>
            <a:r>
              <a:rPr lang="en-US" sz="2000" dirty="0">
                <a:solidFill>
                  <a:schemeClr val="bg1">
                    <a:lumMod val="65000"/>
                  </a:schemeClr>
                </a:solidFill>
                <a:latin typeface="+mj-lt"/>
              </a:rPr>
              <a:t>3 week</a:t>
            </a:r>
          </a:p>
        </p:txBody>
      </p:sp>
      <p:sp>
        <p:nvSpPr>
          <p:cNvPr id="9" name="Rectangle 8"/>
          <p:cNvSpPr/>
          <p:nvPr/>
        </p:nvSpPr>
        <p:spPr bwMode="auto">
          <a:xfrm>
            <a:off x="4572477" y="2235549"/>
            <a:ext cx="964954" cy="971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10974" dirty="0">
                <a:gradFill>
                  <a:gsLst>
                    <a:gs pos="0">
                      <a:srgbClr val="FFFFFF"/>
                    </a:gs>
                    <a:gs pos="100000">
                      <a:srgbClr val="FFFFFF"/>
                    </a:gs>
                  </a:gsLst>
                  <a:lin ang="5400000" scaled="0"/>
                </a:gradFill>
                <a:ea typeface="Segoe UI" pitchFamily="34" charset="0"/>
                <a:cs typeface="Segoe UI" pitchFamily="34" charset="0"/>
              </a:rPr>
              <a:t>6</a:t>
            </a:r>
          </a:p>
        </p:txBody>
      </p:sp>
      <p:sp>
        <p:nvSpPr>
          <p:cNvPr id="10" name="Rectangle 9"/>
          <p:cNvSpPr/>
          <p:nvPr/>
        </p:nvSpPr>
        <p:spPr bwMode="auto">
          <a:xfrm>
            <a:off x="5988537" y="2235549"/>
            <a:ext cx="1757731" cy="971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10974" spc="-1379" dirty="0">
                <a:gradFill>
                  <a:gsLst>
                    <a:gs pos="0">
                      <a:srgbClr val="FFFFFF"/>
                    </a:gs>
                    <a:gs pos="100000">
                      <a:srgbClr val="FFFFFF"/>
                    </a:gs>
                  </a:gsLst>
                  <a:lin ang="5400000" scaled="0"/>
                </a:gradFill>
                <a:ea typeface="Segoe UI" pitchFamily="34" charset="0"/>
                <a:cs typeface="Segoe UI" pitchFamily="34" charset="0"/>
              </a:rPr>
              <a:t>18</a:t>
            </a:r>
          </a:p>
        </p:txBody>
      </p:sp>
      <p:sp>
        <p:nvSpPr>
          <p:cNvPr id="3" name="Title 2"/>
          <p:cNvSpPr>
            <a:spLocks noGrp="1"/>
          </p:cNvSpPr>
          <p:nvPr>
            <p:ph type="title"/>
          </p:nvPr>
        </p:nvSpPr>
        <p:spPr/>
        <p:txBody>
          <a:bodyPr/>
          <a:lstStyle/>
          <a:p>
            <a:r>
              <a:rPr lang="en-US" dirty="0"/>
              <a:t>Staying Aligned</a:t>
            </a:r>
          </a:p>
        </p:txBody>
      </p:sp>
      <p:sp>
        <p:nvSpPr>
          <p:cNvPr id="8" name="Rectangle 7"/>
          <p:cNvSpPr/>
          <p:nvPr/>
        </p:nvSpPr>
        <p:spPr bwMode="auto">
          <a:xfrm>
            <a:off x="235326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lumMod val="65000"/>
                  </a:schemeClr>
                </a:solidFill>
                <a:ea typeface="Segoe UI" pitchFamily="34" charset="0"/>
                <a:cs typeface="Segoe UI" pitchFamily="34" charset="0"/>
              </a:rPr>
              <a:t>3</a:t>
            </a:r>
          </a:p>
        </p:txBody>
      </p:sp>
      <p:sp>
        <p:nvSpPr>
          <p:cNvPr id="12" name="Text Placeholder 3"/>
          <p:cNvSpPr>
            <a:spLocks noGrp="1" noChangeAspect="1"/>
          </p:cNvSpPr>
          <p:nvPr>
            <p:ph type="body" sz="quarter" idx="10"/>
          </p:nvPr>
        </p:nvSpPr>
        <p:spPr>
          <a:xfrm>
            <a:off x="2964182" y="1566956"/>
            <a:ext cx="1435965" cy="1435965"/>
          </a:xfrm>
          <a:solidFill>
            <a:schemeClr val="bg1">
              <a:lumMod val="75000"/>
            </a:schemeClr>
          </a:solidFill>
        </p:spPr>
        <p:txBody>
          <a:bodyPr vert="horz" wrap="square" lIns="91440" tIns="146304" rIns="91440" bIns="146304" rtlCol="0">
            <a:noAutofit/>
          </a:bodyPr>
          <a:lstStyle/>
          <a:p>
            <a:r>
              <a:rPr lang="en-US" sz="2000" dirty="0">
                <a:solidFill>
                  <a:schemeClr val="bg1">
                    <a:lumMod val="65000"/>
                  </a:schemeClr>
                </a:solidFill>
              </a:rPr>
              <a:t>Plan</a:t>
            </a:r>
          </a:p>
          <a:p>
            <a:r>
              <a:rPr lang="en-US" sz="2000" dirty="0">
                <a:solidFill>
                  <a:schemeClr val="bg1">
                    <a:lumMod val="65000"/>
                  </a:schemeClr>
                </a:solidFill>
              </a:rPr>
              <a:t>3 sprint</a:t>
            </a:r>
          </a:p>
        </p:txBody>
      </p:sp>
      <p:sp>
        <p:nvSpPr>
          <p:cNvPr id="13" name="Text Placeholder 3"/>
          <p:cNvSpPr>
            <a:spLocks noGrp="1" noChangeAspect="1"/>
          </p:cNvSpPr>
          <p:nvPr>
            <p:ph type="body" sz="quarter" idx="10"/>
          </p:nvPr>
        </p:nvSpPr>
        <p:spPr>
          <a:xfrm>
            <a:off x="4544927" y="1563146"/>
            <a:ext cx="1435965" cy="1435965"/>
          </a:xfrm>
          <a:solidFill>
            <a:schemeClr val="bg1">
              <a:lumMod val="75000"/>
            </a:schemeClr>
          </a:solidFill>
        </p:spPr>
        <p:txBody>
          <a:bodyPr/>
          <a:lstStyle/>
          <a:p>
            <a:r>
              <a:rPr lang="en-US" sz="2000" dirty="0">
                <a:solidFill>
                  <a:schemeClr val="bg1">
                    <a:lumMod val="65000"/>
                  </a:schemeClr>
                </a:solidFill>
              </a:rPr>
              <a:t>Season</a:t>
            </a:r>
          </a:p>
          <a:p>
            <a:r>
              <a:rPr lang="en-US" sz="1400" dirty="0">
                <a:solidFill>
                  <a:schemeClr val="bg1">
                    <a:lumMod val="65000"/>
                  </a:schemeClr>
                </a:solidFill>
              </a:rPr>
              <a:t>6 month</a:t>
            </a:r>
          </a:p>
        </p:txBody>
      </p:sp>
      <p:sp>
        <p:nvSpPr>
          <p:cNvPr id="14" name="Text Placeholder 3"/>
          <p:cNvSpPr>
            <a:spLocks noGrp="1" noChangeAspect="1"/>
          </p:cNvSpPr>
          <p:nvPr>
            <p:ph type="body" sz="quarter" idx="10"/>
          </p:nvPr>
        </p:nvSpPr>
        <p:spPr>
          <a:xfrm>
            <a:off x="6125672" y="1559336"/>
            <a:ext cx="1435965" cy="1435965"/>
          </a:xfrm>
          <a:solidFill>
            <a:schemeClr val="accent6"/>
          </a:solidFill>
        </p:spPr>
        <p:txBody>
          <a:bodyPr/>
          <a:lstStyle/>
          <a:p>
            <a:r>
              <a:rPr lang="en-US" sz="2000" dirty="0"/>
              <a:t>Scenario</a:t>
            </a:r>
          </a:p>
          <a:p>
            <a:r>
              <a:rPr lang="en-US" sz="1400" dirty="0"/>
              <a:t>18 month</a:t>
            </a:r>
          </a:p>
        </p:txBody>
      </p:sp>
      <p:sp>
        <p:nvSpPr>
          <p:cNvPr id="15" name="Rectangle 14"/>
          <p:cNvSpPr/>
          <p:nvPr/>
        </p:nvSpPr>
        <p:spPr bwMode="auto">
          <a:xfrm>
            <a:off x="393060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lumMod val="65000"/>
                  </a:schemeClr>
                </a:solidFill>
                <a:ea typeface="Segoe UI" pitchFamily="34" charset="0"/>
                <a:cs typeface="Segoe UI" pitchFamily="34" charset="0"/>
              </a:rPr>
              <a:t>3</a:t>
            </a:r>
          </a:p>
        </p:txBody>
      </p:sp>
      <p:sp>
        <p:nvSpPr>
          <p:cNvPr id="16" name="Rectangle 15"/>
          <p:cNvSpPr/>
          <p:nvPr/>
        </p:nvSpPr>
        <p:spPr bwMode="auto">
          <a:xfrm>
            <a:off x="548508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lumMod val="65000"/>
                  </a:schemeClr>
                </a:solidFill>
                <a:ea typeface="Segoe UI" pitchFamily="34" charset="0"/>
                <a:cs typeface="Segoe UI" pitchFamily="34" charset="0"/>
              </a:rPr>
              <a:t>6</a:t>
            </a:r>
          </a:p>
        </p:txBody>
      </p:sp>
      <p:sp>
        <p:nvSpPr>
          <p:cNvPr id="17" name="Rectangle 16"/>
          <p:cNvSpPr/>
          <p:nvPr/>
        </p:nvSpPr>
        <p:spPr bwMode="auto">
          <a:xfrm>
            <a:off x="6667631" y="2344035"/>
            <a:ext cx="1074420"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18</a:t>
            </a:r>
          </a:p>
        </p:txBody>
      </p:sp>
      <p:sp>
        <p:nvSpPr>
          <p:cNvPr id="2" name="Rectangle 1"/>
          <p:cNvSpPr/>
          <p:nvPr/>
        </p:nvSpPr>
        <p:spPr>
          <a:xfrm>
            <a:off x="1523999" y="2998150"/>
            <a:ext cx="4483157" cy="254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p:cNvSpPr/>
          <p:nvPr/>
        </p:nvSpPr>
        <p:spPr bwMode="auto">
          <a:xfrm>
            <a:off x="1436339" y="3627607"/>
            <a:ext cx="6158920" cy="352967"/>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lowchart: Process 30"/>
          <p:cNvSpPr/>
          <p:nvPr/>
        </p:nvSpPr>
        <p:spPr bwMode="auto">
          <a:xfrm>
            <a:off x="1435335" y="3627606"/>
            <a:ext cx="4611354" cy="352967"/>
          </a:xfrm>
          <a:prstGeom prst="flowChartProcess">
            <a:avLst/>
          </a:prstGeom>
          <a:solidFill>
            <a:schemeClr val="accent6"/>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err="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2" name="Left Brace 31"/>
          <p:cNvSpPr/>
          <p:nvPr/>
        </p:nvSpPr>
        <p:spPr>
          <a:xfrm rot="16200000">
            <a:off x="522734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3" name="TextBox 32"/>
          <p:cNvSpPr txBox="1"/>
          <p:nvPr/>
        </p:nvSpPr>
        <p:spPr>
          <a:xfrm>
            <a:off x="4519646"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Spring</a:t>
            </a:r>
          </a:p>
        </p:txBody>
      </p:sp>
      <p:sp>
        <p:nvSpPr>
          <p:cNvPr id="34" name="Left Brace 33"/>
          <p:cNvSpPr/>
          <p:nvPr/>
        </p:nvSpPr>
        <p:spPr>
          <a:xfrm rot="16200000">
            <a:off x="365210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5" name="TextBox 34"/>
          <p:cNvSpPr txBox="1"/>
          <p:nvPr/>
        </p:nvSpPr>
        <p:spPr>
          <a:xfrm>
            <a:off x="2944404"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Fall</a:t>
            </a:r>
          </a:p>
        </p:txBody>
      </p:sp>
      <p:sp>
        <p:nvSpPr>
          <p:cNvPr id="36" name="Left Brace 35"/>
          <p:cNvSpPr/>
          <p:nvPr/>
        </p:nvSpPr>
        <p:spPr>
          <a:xfrm rot="16200000">
            <a:off x="207686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7" name="TextBox 36"/>
          <p:cNvSpPr txBox="1"/>
          <p:nvPr/>
        </p:nvSpPr>
        <p:spPr>
          <a:xfrm>
            <a:off x="1369164"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Spring</a:t>
            </a:r>
          </a:p>
        </p:txBody>
      </p:sp>
      <p:sp>
        <p:nvSpPr>
          <p:cNvPr id="38" name="Left Brace 37"/>
          <p:cNvSpPr/>
          <p:nvPr/>
        </p:nvSpPr>
        <p:spPr>
          <a:xfrm rot="16200000">
            <a:off x="6802587"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9" name="TextBox 38"/>
          <p:cNvSpPr txBox="1"/>
          <p:nvPr/>
        </p:nvSpPr>
        <p:spPr>
          <a:xfrm>
            <a:off x="6094887"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Fall</a:t>
            </a:r>
          </a:p>
        </p:txBody>
      </p:sp>
      <p:sp>
        <p:nvSpPr>
          <p:cNvPr id="40" name="Flowchart: Process 39"/>
          <p:cNvSpPr/>
          <p:nvPr/>
        </p:nvSpPr>
        <p:spPr bwMode="auto">
          <a:xfrm>
            <a:off x="2881879"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lowchart: Process 40"/>
          <p:cNvSpPr/>
          <p:nvPr/>
        </p:nvSpPr>
        <p:spPr bwMode="auto">
          <a:xfrm>
            <a:off x="4464284"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Process 41"/>
          <p:cNvSpPr/>
          <p:nvPr/>
        </p:nvSpPr>
        <p:spPr bwMode="auto">
          <a:xfrm>
            <a:off x="6046689"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143634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4" name="Rectangle 43"/>
          <p:cNvSpPr/>
          <p:nvPr/>
        </p:nvSpPr>
        <p:spPr bwMode="auto">
          <a:xfrm>
            <a:off x="164868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5" name="Rectangle 44"/>
          <p:cNvSpPr/>
          <p:nvPr/>
        </p:nvSpPr>
        <p:spPr bwMode="auto">
          <a:xfrm>
            <a:off x="1648681"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6" name="Rectangle 45"/>
          <p:cNvSpPr/>
          <p:nvPr/>
        </p:nvSpPr>
        <p:spPr bwMode="auto">
          <a:xfrm>
            <a:off x="186102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7" name="Rectangle 46"/>
          <p:cNvSpPr/>
          <p:nvPr/>
        </p:nvSpPr>
        <p:spPr bwMode="auto">
          <a:xfrm>
            <a:off x="1861024"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8" name="Rectangle 47"/>
          <p:cNvSpPr/>
          <p:nvPr/>
        </p:nvSpPr>
        <p:spPr bwMode="auto">
          <a:xfrm>
            <a:off x="207336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9" name="Rectangle 48"/>
          <p:cNvSpPr/>
          <p:nvPr/>
        </p:nvSpPr>
        <p:spPr bwMode="auto">
          <a:xfrm>
            <a:off x="2073366"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0" name="Rectangle 49"/>
          <p:cNvSpPr/>
          <p:nvPr/>
        </p:nvSpPr>
        <p:spPr bwMode="auto">
          <a:xfrm>
            <a:off x="2285709"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1" name="Rectangle 50"/>
          <p:cNvSpPr/>
          <p:nvPr/>
        </p:nvSpPr>
        <p:spPr bwMode="auto">
          <a:xfrm>
            <a:off x="2285707"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2" name="Rectangle 51"/>
          <p:cNvSpPr/>
          <p:nvPr/>
        </p:nvSpPr>
        <p:spPr bwMode="auto">
          <a:xfrm>
            <a:off x="249805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3" name="Rectangle 52"/>
          <p:cNvSpPr/>
          <p:nvPr/>
        </p:nvSpPr>
        <p:spPr bwMode="auto">
          <a:xfrm>
            <a:off x="2498050"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4" name="Rectangle 53"/>
          <p:cNvSpPr/>
          <p:nvPr/>
        </p:nvSpPr>
        <p:spPr bwMode="auto">
          <a:xfrm>
            <a:off x="271039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5" name="Rectangle 54"/>
          <p:cNvSpPr/>
          <p:nvPr/>
        </p:nvSpPr>
        <p:spPr bwMode="auto">
          <a:xfrm>
            <a:off x="2710392"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6" name="Rectangle 55"/>
          <p:cNvSpPr/>
          <p:nvPr/>
        </p:nvSpPr>
        <p:spPr bwMode="auto">
          <a:xfrm>
            <a:off x="292273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7" name="Rectangle 56"/>
          <p:cNvSpPr/>
          <p:nvPr/>
        </p:nvSpPr>
        <p:spPr bwMode="auto">
          <a:xfrm>
            <a:off x="2922733"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8" name="Rectangle 57"/>
          <p:cNvSpPr/>
          <p:nvPr/>
        </p:nvSpPr>
        <p:spPr bwMode="auto">
          <a:xfrm>
            <a:off x="313507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9" name="Rectangle 58"/>
          <p:cNvSpPr/>
          <p:nvPr/>
        </p:nvSpPr>
        <p:spPr bwMode="auto">
          <a:xfrm>
            <a:off x="3135076"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0" name="Rectangle 59"/>
          <p:cNvSpPr/>
          <p:nvPr/>
        </p:nvSpPr>
        <p:spPr bwMode="auto">
          <a:xfrm>
            <a:off x="3347419"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1" name="Rectangle 60"/>
          <p:cNvSpPr/>
          <p:nvPr/>
        </p:nvSpPr>
        <p:spPr bwMode="auto">
          <a:xfrm>
            <a:off x="3347418"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2" name="Rectangle 61"/>
          <p:cNvSpPr/>
          <p:nvPr/>
        </p:nvSpPr>
        <p:spPr bwMode="auto">
          <a:xfrm>
            <a:off x="3559761"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3" name="Rectangle 62"/>
          <p:cNvSpPr/>
          <p:nvPr/>
        </p:nvSpPr>
        <p:spPr bwMode="auto">
          <a:xfrm>
            <a:off x="3559759"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4" name="Rectangle 63"/>
          <p:cNvSpPr/>
          <p:nvPr/>
        </p:nvSpPr>
        <p:spPr bwMode="auto">
          <a:xfrm>
            <a:off x="377210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5" name="Rectangle 64"/>
          <p:cNvSpPr/>
          <p:nvPr/>
        </p:nvSpPr>
        <p:spPr bwMode="auto">
          <a:xfrm>
            <a:off x="3772102"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6" name="Rectangle 65"/>
          <p:cNvSpPr/>
          <p:nvPr/>
        </p:nvSpPr>
        <p:spPr bwMode="auto">
          <a:xfrm>
            <a:off x="398444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7" name="Rectangle 66"/>
          <p:cNvSpPr/>
          <p:nvPr/>
        </p:nvSpPr>
        <p:spPr bwMode="auto">
          <a:xfrm>
            <a:off x="3984444"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8" name="Rectangle 67"/>
          <p:cNvSpPr/>
          <p:nvPr/>
        </p:nvSpPr>
        <p:spPr bwMode="auto">
          <a:xfrm>
            <a:off x="419678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9" name="Rectangle 68"/>
          <p:cNvSpPr/>
          <p:nvPr/>
        </p:nvSpPr>
        <p:spPr bwMode="auto">
          <a:xfrm>
            <a:off x="4196785"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0" name="Rectangle 69"/>
          <p:cNvSpPr/>
          <p:nvPr/>
        </p:nvSpPr>
        <p:spPr bwMode="auto">
          <a:xfrm>
            <a:off x="4409130"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1" name="Rectangle 70"/>
          <p:cNvSpPr/>
          <p:nvPr/>
        </p:nvSpPr>
        <p:spPr bwMode="auto">
          <a:xfrm>
            <a:off x="4409128"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2" name="Rectangle 71"/>
          <p:cNvSpPr/>
          <p:nvPr/>
        </p:nvSpPr>
        <p:spPr bwMode="auto">
          <a:xfrm>
            <a:off x="462147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3" name="Rectangle 72"/>
          <p:cNvSpPr/>
          <p:nvPr/>
        </p:nvSpPr>
        <p:spPr bwMode="auto">
          <a:xfrm>
            <a:off x="4621470"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4" name="Rectangle 73"/>
          <p:cNvSpPr/>
          <p:nvPr/>
        </p:nvSpPr>
        <p:spPr bwMode="auto">
          <a:xfrm>
            <a:off x="483381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5" name="Rectangle 74"/>
          <p:cNvSpPr/>
          <p:nvPr/>
        </p:nvSpPr>
        <p:spPr bwMode="auto">
          <a:xfrm>
            <a:off x="4833811"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6" name="Rectangle 75"/>
          <p:cNvSpPr/>
          <p:nvPr/>
        </p:nvSpPr>
        <p:spPr bwMode="auto">
          <a:xfrm>
            <a:off x="504615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7" name="Rectangle 76"/>
          <p:cNvSpPr/>
          <p:nvPr/>
        </p:nvSpPr>
        <p:spPr bwMode="auto">
          <a:xfrm>
            <a:off x="5046154"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8" name="Rectangle 77"/>
          <p:cNvSpPr/>
          <p:nvPr/>
        </p:nvSpPr>
        <p:spPr bwMode="auto">
          <a:xfrm>
            <a:off x="525849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9" name="Rectangle 78"/>
          <p:cNvSpPr/>
          <p:nvPr/>
        </p:nvSpPr>
        <p:spPr bwMode="auto">
          <a:xfrm>
            <a:off x="518299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0" name="Rectangle 79"/>
          <p:cNvSpPr/>
          <p:nvPr/>
        </p:nvSpPr>
        <p:spPr bwMode="auto">
          <a:xfrm>
            <a:off x="539533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1" name="Rectangle 80"/>
          <p:cNvSpPr/>
          <p:nvPr/>
        </p:nvSpPr>
        <p:spPr bwMode="auto">
          <a:xfrm>
            <a:off x="5395332"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2" name="Rectangle 81"/>
          <p:cNvSpPr/>
          <p:nvPr/>
        </p:nvSpPr>
        <p:spPr bwMode="auto">
          <a:xfrm>
            <a:off x="560767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3" name="Rectangle 82"/>
          <p:cNvSpPr/>
          <p:nvPr/>
        </p:nvSpPr>
        <p:spPr bwMode="auto">
          <a:xfrm>
            <a:off x="5607673"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4" name="Rectangle 83"/>
          <p:cNvSpPr/>
          <p:nvPr/>
        </p:nvSpPr>
        <p:spPr bwMode="auto">
          <a:xfrm>
            <a:off x="582001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5" name="Rectangle 84"/>
          <p:cNvSpPr/>
          <p:nvPr/>
        </p:nvSpPr>
        <p:spPr bwMode="auto">
          <a:xfrm>
            <a:off x="5820016"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6" name="Rectangle 85"/>
          <p:cNvSpPr/>
          <p:nvPr/>
        </p:nvSpPr>
        <p:spPr bwMode="auto">
          <a:xfrm>
            <a:off x="6032359"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7" name="Rectangle 86"/>
          <p:cNvSpPr/>
          <p:nvPr/>
        </p:nvSpPr>
        <p:spPr bwMode="auto">
          <a:xfrm>
            <a:off x="6032358"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8" name="Rectangle 87"/>
          <p:cNvSpPr/>
          <p:nvPr/>
        </p:nvSpPr>
        <p:spPr bwMode="auto">
          <a:xfrm>
            <a:off x="624470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9" name="Rectangle 88"/>
          <p:cNvSpPr/>
          <p:nvPr/>
        </p:nvSpPr>
        <p:spPr bwMode="auto">
          <a:xfrm>
            <a:off x="6244699"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0" name="Rectangle 89"/>
          <p:cNvSpPr/>
          <p:nvPr/>
        </p:nvSpPr>
        <p:spPr bwMode="auto">
          <a:xfrm>
            <a:off x="645704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1" name="Rectangle 90"/>
          <p:cNvSpPr/>
          <p:nvPr/>
        </p:nvSpPr>
        <p:spPr bwMode="auto">
          <a:xfrm>
            <a:off x="6457042"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2" name="Rectangle 91"/>
          <p:cNvSpPr/>
          <p:nvPr/>
        </p:nvSpPr>
        <p:spPr bwMode="auto">
          <a:xfrm>
            <a:off x="666938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3" name="Rectangle 92"/>
          <p:cNvSpPr/>
          <p:nvPr/>
        </p:nvSpPr>
        <p:spPr bwMode="auto">
          <a:xfrm>
            <a:off x="6669384"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4" name="Rectangle 93"/>
          <p:cNvSpPr/>
          <p:nvPr/>
        </p:nvSpPr>
        <p:spPr bwMode="auto">
          <a:xfrm>
            <a:off x="688172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5" name="Rectangle 94"/>
          <p:cNvSpPr/>
          <p:nvPr/>
        </p:nvSpPr>
        <p:spPr bwMode="auto">
          <a:xfrm>
            <a:off x="6881725"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6" name="Rectangle 95"/>
          <p:cNvSpPr/>
          <p:nvPr/>
        </p:nvSpPr>
        <p:spPr bwMode="auto">
          <a:xfrm>
            <a:off x="7094069"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7" name="Rectangle 96"/>
          <p:cNvSpPr/>
          <p:nvPr/>
        </p:nvSpPr>
        <p:spPr bwMode="auto">
          <a:xfrm>
            <a:off x="7094068"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8" name="Rectangle 97"/>
          <p:cNvSpPr/>
          <p:nvPr/>
        </p:nvSpPr>
        <p:spPr bwMode="auto">
          <a:xfrm>
            <a:off x="7306411"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9" name="Rectangle 98"/>
          <p:cNvSpPr/>
          <p:nvPr/>
        </p:nvSpPr>
        <p:spPr bwMode="auto">
          <a:xfrm>
            <a:off x="730641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0" name="Rectangle 99"/>
          <p:cNvSpPr/>
          <p:nvPr/>
        </p:nvSpPr>
        <p:spPr bwMode="auto">
          <a:xfrm>
            <a:off x="751875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3" name="Text Placeholder 3"/>
          <p:cNvSpPr>
            <a:spLocks noGrp="1" noChangeAspect="1"/>
          </p:cNvSpPr>
          <p:nvPr>
            <p:ph type="body" sz="quarter" idx="10"/>
          </p:nvPr>
        </p:nvSpPr>
        <p:spPr>
          <a:xfrm>
            <a:off x="6143126" y="833004"/>
            <a:ext cx="1435965" cy="573242"/>
          </a:xfrm>
          <a:noFill/>
        </p:spPr>
        <p:txBody>
          <a:bodyPr vert="horz" wrap="square" lIns="91440" tIns="146304" rIns="91440" bIns="146304" rtlCol="0" anchor="t">
            <a:noAutofit/>
          </a:bodyPr>
          <a:lstStyle/>
          <a:p>
            <a:pPr algn="ctr"/>
            <a:r>
              <a:rPr lang="en-US" sz="1400" b="1" dirty="0">
                <a:solidFill>
                  <a:schemeClr val="tx1">
                    <a:lumMod val="75000"/>
                    <a:lumOff val="25000"/>
                  </a:schemeClr>
                </a:solidFill>
              </a:rPr>
              <a:t>Aspirational</a:t>
            </a:r>
          </a:p>
          <a:p>
            <a:pPr algn="ctr"/>
            <a:r>
              <a:rPr lang="en-US" sz="1400" dirty="0">
                <a:solidFill>
                  <a:schemeClr val="tx1">
                    <a:lumMod val="75000"/>
                    <a:lumOff val="25000"/>
                  </a:schemeClr>
                </a:solidFill>
              </a:rPr>
              <a:t>60%</a:t>
            </a:r>
          </a:p>
        </p:txBody>
      </p:sp>
    </p:spTree>
    <p:extLst>
      <p:ext uri="{BB962C8B-B14F-4D97-AF65-F5344CB8AC3E}">
        <p14:creationId xmlns:p14="http://schemas.microsoft.com/office/powerpoint/2010/main" val="1275447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noChangeAspect="1"/>
          </p:cNvSpPr>
          <p:nvPr>
            <p:ph type="body" sz="quarter" idx="10"/>
          </p:nvPr>
        </p:nvSpPr>
        <p:spPr>
          <a:xfrm>
            <a:off x="1383437" y="1563146"/>
            <a:ext cx="1435965" cy="1435965"/>
          </a:xfrm>
          <a:solidFill>
            <a:schemeClr val="bg1">
              <a:lumMod val="75000"/>
            </a:schemeClr>
          </a:solidFill>
        </p:spPr>
        <p:txBody>
          <a:bodyPr vert="horz" wrap="square" lIns="91440" tIns="146304" rIns="91440" bIns="146304" rtlCol="0">
            <a:noAutofit/>
          </a:bodyPr>
          <a:lstStyle/>
          <a:p>
            <a:r>
              <a:rPr lang="en-US" sz="2000" dirty="0">
                <a:solidFill>
                  <a:schemeClr val="bg1">
                    <a:lumMod val="65000"/>
                  </a:schemeClr>
                </a:solidFill>
                <a:latin typeface="+mj-lt"/>
              </a:rPr>
              <a:t>Sprint</a:t>
            </a:r>
          </a:p>
          <a:p>
            <a:r>
              <a:rPr lang="en-US" sz="2000" dirty="0">
                <a:solidFill>
                  <a:schemeClr val="bg1">
                    <a:lumMod val="65000"/>
                  </a:schemeClr>
                </a:solidFill>
                <a:latin typeface="+mj-lt"/>
              </a:rPr>
              <a:t>3 week</a:t>
            </a:r>
          </a:p>
        </p:txBody>
      </p:sp>
      <p:sp>
        <p:nvSpPr>
          <p:cNvPr id="9" name="Rectangle 8"/>
          <p:cNvSpPr/>
          <p:nvPr/>
        </p:nvSpPr>
        <p:spPr bwMode="auto">
          <a:xfrm>
            <a:off x="4572477" y="2235549"/>
            <a:ext cx="964954" cy="971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10974" dirty="0">
                <a:gradFill>
                  <a:gsLst>
                    <a:gs pos="0">
                      <a:srgbClr val="FFFFFF"/>
                    </a:gs>
                    <a:gs pos="100000">
                      <a:srgbClr val="FFFFFF"/>
                    </a:gs>
                  </a:gsLst>
                  <a:lin ang="5400000" scaled="0"/>
                </a:gradFill>
                <a:ea typeface="Segoe UI" pitchFamily="34" charset="0"/>
                <a:cs typeface="Segoe UI" pitchFamily="34" charset="0"/>
              </a:rPr>
              <a:t>6</a:t>
            </a:r>
          </a:p>
        </p:txBody>
      </p:sp>
      <p:sp>
        <p:nvSpPr>
          <p:cNvPr id="10" name="Rectangle 9"/>
          <p:cNvSpPr/>
          <p:nvPr/>
        </p:nvSpPr>
        <p:spPr bwMode="auto">
          <a:xfrm>
            <a:off x="5988537" y="2235549"/>
            <a:ext cx="1757731" cy="971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10974" spc="-1379" dirty="0">
                <a:gradFill>
                  <a:gsLst>
                    <a:gs pos="0">
                      <a:srgbClr val="FFFFFF"/>
                    </a:gs>
                    <a:gs pos="100000">
                      <a:srgbClr val="FFFFFF"/>
                    </a:gs>
                  </a:gsLst>
                  <a:lin ang="5400000" scaled="0"/>
                </a:gradFill>
                <a:ea typeface="Segoe UI" pitchFamily="34" charset="0"/>
                <a:cs typeface="Segoe UI" pitchFamily="34" charset="0"/>
              </a:rPr>
              <a:t>18</a:t>
            </a:r>
          </a:p>
        </p:txBody>
      </p:sp>
      <p:sp>
        <p:nvSpPr>
          <p:cNvPr id="3" name="Title 2"/>
          <p:cNvSpPr>
            <a:spLocks noGrp="1"/>
          </p:cNvSpPr>
          <p:nvPr>
            <p:ph type="title"/>
          </p:nvPr>
        </p:nvSpPr>
        <p:spPr/>
        <p:txBody>
          <a:bodyPr/>
          <a:lstStyle/>
          <a:p>
            <a:r>
              <a:rPr lang="en-US" dirty="0"/>
              <a:t>Staying Aligned</a:t>
            </a:r>
          </a:p>
        </p:txBody>
      </p:sp>
      <p:sp>
        <p:nvSpPr>
          <p:cNvPr id="8" name="Rectangle 7"/>
          <p:cNvSpPr/>
          <p:nvPr/>
        </p:nvSpPr>
        <p:spPr bwMode="auto">
          <a:xfrm>
            <a:off x="235326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lumMod val="65000"/>
                  </a:schemeClr>
                </a:solidFill>
                <a:ea typeface="Segoe UI" pitchFamily="34" charset="0"/>
                <a:cs typeface="Segoe UI" pitchFamily="34" charset="0"/>
              </a:rPr>
              <a:t>3</a:t>
            </a:r>
          </a:p>
        </p:txBody>
      </p:sp>
      <p:sp>
        <p:nvSpPr>
          <p:cNvPr id="12" name="Text Placeholder 3"/>
          <p:cNvSpPr>
            <a:spLocks noGrp="1" noChangeAspect="1"/>
          </p:cNvSpPr>
          <p:nvPr>
            <p:ph type="body" sz="quarter" idx="10"/>
          </p:nvPr>
        </p:nvSpPr>
        <p:spPr>
          <a:xfrm>
            <a:off x="2964182" y="1566956"/>
            <a:ext cx="1435965" cy="1435965"/>
          </a:xfrm>
          <a:solidFill>
            <a:schemeClr val="bg1">
              <a:lumMod val="75000"/>
            </a:schemeClr>
          </a:solidFill>
        </p:spPr>
        <p:txBody>
          <a:bodyPr vert="horz" wrap="square" lIns="91440" tIns="146304" rIns="91440" bIns="146304" rtlCol="0">
            <a:noAutofit/>
          </a:bodyPr>
          <a:lstStyle/>
          <a:p>
            <a:r>
              <a:rPr lang="en-US" sz="2000" dirty="0">
                <a:solidFill>
                  <a:schemeClr val="bg1">
                    <a:lumMod val="65000"/>
                  </a:schemeClr>
                </a:solidFill>
              </a:rPr>
              <a:t>Plan</a:t>
            </a:r>
          </a:p>
          <a:p>
            <a:r>
              <a:rPr lang="en-US" sz="2000" dirty="0">
                <a:solidFill>
                  <a:schemeClr val="bg1">
                    <a:lumMod val="65000"/>
                  </a:schemeClr>
                </a:solidFill>
              </a:rPr>
              <a:t>3 sprint</a:t>
            </a:r>
          </a:p>
        </p:txBody>
      </p:sp>
      <p:sp>
        <p:nvSpPr>
          <p:cNvPr id="13" name="Text Placeholder 3"/>
          <p:cNvSpPr>
            <a:spLocks noGrp="1" noChangeAspect="1"/>
          </p:cNvSpPr>
          <p:nvPr>
            <p:ph type="body" sz="quarter" idx="10"/>
          </p:nvPr>
        </p:nvSpPr>
        <p:spPr>
          <a:xfrm>
            <a:off x="4544927" y="1563146"/>
            <a:ext cx="1435965" cy="1435965"/>
          </a:xfrm>
          <a:solidFill>
            <a:schemeClr val="accent4"/>
          </a:solidFill>
        </p:spPr>
        <p:txBody>
          <a:bodyPr/>
          <a:lstStyle/>
          <a:p>
            <a:r>
              <a:rPr lang="en-US" sz="2000" dirty="0"/>
              <a:t>Season</a:t>
            </a:r>
          </a:p>
          <a:p>
            <a:r>
              <a:rPr lang="en-US" sz="1400" dirty="0"/>
              <a:t>6 month</a:t>
            </a:r>
          </a:p>
        </p:txBody>
      </p:sp>
      <p:sp>
        <p:nvSpPr>
          <p:cNvPr id="14" name="Text Placeholder 3"/>
          <p:cNvSpPr>
            <a:spLocks noGrp="1" noChangeAspect="1"/>
          </p:cNvSpPr>
          <p:nvPr>
            <p:ph type="body" sz="quarter" idx="10"/>
          </p:nvPr>
        </p:nvSpPr>
        <p:spPr>
          <a:xfrm>
            <a:off x="6125672" y="1559336"/>
            <a:ext cx="1435965" cy="1435965"/>
          </a:xfrm>
          <a:solidFill>
            <a:schemeClr val="accent6"/>
          </a:solidFill>
        </p:spPr>
        <p:txBody>
          <a:bodyPr/>
          <a:lstStyle/>
          <a:p>
            <a:r>
              <a:rPr lang="en-US" sz="2000" dirty="0"/>
              <a:t>Scenario</a:t>
            </a:r>
          </a:p>
          <a:p>
            <a:r>
              <a:rPr lang="en-US" sz="1400" dirty="0"/>
              <a:t>18 month</a:t>
            </a:r>
          </a:p>
        </p:txBody>
      </p:sp>
      <p:sp>
        <p:nvSpPr>
          <p:cNvPr id="15" name="Rectangle 14"/>
          <p:cNvSpPr/>
          <p:nvPr/>
        </p:nvSpPr>
        <p:spPr bwMode="auto">
          <a:xfrm>
            <a:off x="393060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lumMod val="65000"/>
                  </a:schemeClr>
                </a:solidFill>
                <a:ea typeface="Segoe UI" pitchFamily="34" charset="0"/>
                <a:cs typeface="Segoe UI" pitchFamily="34" charset="0"/>
              </a:rPr>
              <a:t>3</a:t>
            </a:r>
          </a:p>
        </p:txBody>
      </p:sp>
      <p:sp>
        <p:nvSpPr>
          <p:cNvPr id="16" name="Rectangle 15"/>
          <p:cNvSpPr/>
          <p:nvPr/>
        </p:nvSpPr>
        <p:spPr bwMode="auto">
          <a:xfrm>
            <a:off x="548508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solidFill>
                <a:ea typeface="Segoe UI" pitchFamily="34" charset="0"/>
                <a:cs typeface="Segoe UI" pitchFamily="34" charset="0"/>
              </a:rPr>
              <a:t>6</a:t>
            </a:r>
          </a:p>
        </p:txBody>
      </p:sp>
      <p:sp>
        <p:nvSpPr>
          <p:cNvPr id="17" name="Rectangle 16"/>
          <p:cNvSpPr/>
          <p:nvPr/>
        </p:nvSpPr>
        <p:spPr bwMode="auto">
          <a:xfrm>
            <a:off x="6667631" y="2344035"/>
            <a:ext cx="1074420"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18</a:t>
            </a:r>
          </a:p>
        </p:txBody>
      </p:sp>
      <p:sp>
        <p:nvSpPr>
          <p:cNvPr id="2" name="Rectangle 1"/>
          <p:cNvSpPr/>
          <p:nvPr/>
        </p:nvSpPr>
        <p:spPr>
          <a:xfrm>
            <a:off x="1523999" y="2998150"/>
            <a:ext cx="4483157" cy="254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Process 29"/>
          <p:cNvSpPr/>
          <p:nvPr/>
        </p:nvSpPr>
        <p:spPr bwMode="auto">
          <a:xfrm>
            <a:off x="1436339" y="3627607"/>
            <a:ext cx="6158920" cy="352967"/>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lowchart: Process 30"/>
          <p:cNvSpPr/>
          <p:nvPr/>
        </p:nvSpPr>
        <p:spPr bwMode="auto">
          <a:xfrm>
            <a:off x="1435335" y="3627606"/>
            <a:ext cx="1446544" cy="352967"/>
          </a:xfrm>
          <a:prstGeom prst="flowChartProcess">
            <a:avLst/>
          </a:prstGeom>
          <a:solidFill>
            <a:schemeClr val="accent4"/>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err="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32" name="Left Brace 31"/>
          <p:cNvSpPr/>
          <p:nvPr/>
        </p:nvSpPr>
        <p:spPr>
          <a:xfrm rot="16200000">
            <a:off x="522734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3" name="TextBox 32"/>
          <p:cNvSpPr txBox="1"/>
          <p:nvPr/>
        </p:nvSpPr>
        <p:spPr>
          <a:xfrm>
            <a:off x="4519646"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Spring</a:t>
            </a:r>
          </a:p>
        </p:txBody>
      </p:sp>
      <p:sp>
        <p:nvSpPr>
          <p:cNvPr id="34" name="Left Brace 33"/>
          <p:cNvSpPr/>
          <p:nvPr/>
        </p:nvSpPr>
        <p:spPr>
          <a:xfrm rot="16200000">
            <a:off x="365210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5" name="TextBox 34"/>
          <p:cNvSpPr txBox="1"/>
          <p:nvPr/>
        </p:nvSpPr>
        <p:spPr>
          <a:xfrm>
            <a:off x="2944404"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Fall</a:t>
            </a:r>
          </a:p>
        </p:txBody>
      </p:sp>
      <p:sp>
        <p:nvSpPr>
          <p:cNvPr id="36" name="Left Brace 35"/>
          <p:cNvSpPr/>
          <p:nvPr/>
        </p:nvSpPr>
        <p:spPr>
          <a:xfrm rot="16200000">
            <a:off x="207686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7" name="TextBox 36"/>
          <p:cNvSpPr txBox="1"/>
          <p:nvPr/>
        </p:nvSpPr>
        <p:spPr>
          <a:xfrm>
            <a:off x="1369164"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Spring</a:t>
            </a:r>
          </a:p>
        </p:txBody>
      </p:sp>
      <p:sp>
        <p:nvSpPr>
          <p:cNvPr id="38" name="Left Brace 37"/>
          <p:cNvSpPr/>
          <p:nvPr/>
        </p:nvSpPr>
        <p:spPr>
          <a:xfrm rot="16200000">
            <a:off x="6802587"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9" name="TextBox 38"/>
          <p:cNvSpPr txBox="1"/>
          <p:nvPr/>
        </p:nvSpPr>
        <p:spPr>
          <a:xfrm>
            <a:off x="6094887"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Fall</a:t>
            </a:r>
          </a:p>
        </p:txBody>
      </p:sp>
      <p:sp>
        <p:nvSpPr>
          <p:cNvPr id="40" name="Flowchart: Process 39"/>
          <p:cNvSpPr/>
          <p:nvPr/>
        </p:nvSpPr>
        <p:spPr bwMode="auto">
          <a:xfrm>
            <a:off x="2881879"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lowchart: Process 40"/>
          <p:cNvSpPr/>
          <p:nvPr/>
        </p:nvSpPr>
        <p:spPr bwMode="auto">
          <a:xfrm>
            <a:off x="4464284"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Process 41"/>
          <p:cNvSpPr/>
          <p:nvPr/>
        </p:nvSpPr>
        <p:spPr bwMode="auto">
          <a:xfrm>
            <a:off x="6046689"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143634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4" name="Rectangle 43"/>
          <p:cNvSpPr/>
          <p:nvPr/>
        </p:nvSpPr>
        <p:spPr bwMode="auto">
          <a:xfrm>
            <a:off x="164868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5" name="Rectangle 44"/>
          <p:cNvSpPr/>
          <p:nvPr/>
        </p:nvSpPr>
        <p:spPr bwMode="auto">
          <a:xfrm>
            <a:off x="1648681"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6" name="Rectangle 45"/>
          <p:cNvSpPr/>
          <p:nvPr/>
        </p:nvSpPr>
        <p:spPr bwMode="auto">
          <a:xfrm>
            <a:off x="186102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7" name="Rectangle 46"/>
          <p:cNvSpPr/>
          <p:nvPr/>
        </p:nvSpPr>
        <p:spPr bwMode="auto">
          <a:xfrm>
            <a:off x="1861024"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8" name="Rectangle 47"/>
          <p:cNvSpPr/>
          <p:nvPr/>
        </p:nvSpPr>
        <p:spPr bwMode="auto">
          <a:xfrm>
            <a:off x="207336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9" name="Rectangle 48"/>
          <p:cNvSpPr/>
          <p:nvPr/>
        </p:nvSpPr>
        <p:spPr bwMode="auto">
          <a:xfrm>
            <a:off x="2073366"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0" name="Rectangle 49"/>
          <p:cNvSpPr/>
          <p:nvPr/>
        </p:nvSpPr>
        <p:spPr bwMode="auto">
          <a:xfrm>
            <a:off x="2285709"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1" name="Rectangle 50"/>
          <p:cNvSpPr/>
          <p:nvPr/>
        </p:nvSpPr>
        <p:spPr bwMode="auto">
          <a:xfrm>
            <a:off x="2285707"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2" name="Rectangle 51"/>
          <p:cNvSpPr/>
          <p:nvPr/>
        </p:nvSpPr>
        <p:spPr bwMode="auto">
          <a:xfrm>
            <a:off x="249805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3" name="Rectangle 52"/>
          <p:cNvSpPr/>
          <p:nvPr/>
        </p:nvSpPr>
        <p:spPr bwMode="auto">
          <a:xfrm>
            <a:off x="2498050"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4" name="Rectangle 53"/>
          <p:cNvSpPr/>
          <p:nvPr/>
        </p:nvSpPr>
        <p:spPr bwMode="auto">
          <a:xfrm>
            <a:off x="271039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5" name="Rectangle 54"/>
          <p:cNvSpPr/>
          <p:nvPr/>
        </p:nvSpPr>
        <p:spPr bwMode="auto">
          <a:xfrm>
            <a:off x="2710392"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6" name="Rectangle 55"/>
          <p:cNvSpPr/>
          <p:nvPr/>
        </p:nvSpPr>
        <p:spPr bwMode="auto">
          <a:xfrm>
            <a:off x="292273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7" name="Rectangle 56"/>
          <p:cNvSpPr/>
          <p:nvPr/>
        </p:nvSpPr>
        <p:spPr bwMode="auto">
          <a:xfrm>
            <a:off x="2922733"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8" name="Rectangle 57"/>
          <p:cNvSpPr/>
          <p:nvPr/>
        </p:nvSpPr>
        <p:spPr bwMode="auto">
          <a:xfrm>
            <a:off x="313507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9" name="Rectangle 58"/>
          <p:cNvSpPr/>
          <p:nvPr/>
        </p:nvSpPr>
        <p:spPr bwMode="auto">
          <a:xfrm>
            <a:off x="3135076"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0" name="Rectangle 59"/>
          <p:cNvSpPr/>
          <p:nvPr/>
        </p:nvSpPr>
        <p:spPr bwMode="auto">
          <a:xfrm>
            <a:off x="3347419"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1" name="Rectangle 60"/>
          <p:cNvSpPr/>
          <p:nvPr/>
        </p:nvSpPr>
        <p:spPr bwMode="auto">
          <a:xfrm>
            <a:off x="3347418"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2" name="Rectangle 61"/>
          <p:cNvSpPr/>
          <p:nvPr/>
        </p:nvSpPr>
        <p:spPr bwMode="auto">
          <a:xfrm>
            <a:off x="3559761"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3" name="Rectangle 62"/>
          <p:cNvSpPr/>
          <p:nvPr/>
        </p:nvSpPr>
        <p:spPr bwMode="auto">
          <a:xfrm>
            <a:off x="3559759"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4" name="Rectangle 63"/>
          <p:cNvSpPr/>
          <p:nvPr/>
        </p:nvSpPr>
        <p:spPr bwMode="auto">
          <a:xfrm>
            <a:off x="377210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5" name="Rectangle 64"/>
          <p:cNvSpPr/>
          <p:nvPr/>
        </p:nvSpPr>
        <p:spPr bwMode="auto">
          <a:xfrm>
            <a:off x="3772102"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6" name="Rectangle 65"/>
          <p:cNvSpPr/>
          <p:nvPr/>
        </p:nvSpPr>
        <p:spPr bwMode="auto">
          <a:xfrm>
            <a:off x="398444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7" name="Rectangle 66"/>
          <p:cNvSpPr/>
          <p:nvPr/>
        </p:nvSpPr>
        <p:spPr bwMode="auto">
          <a:xfrm>
            <a:off x="3984444"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8" name="Rectangle 67"/>
          <p:cNvSpPr/>
          <p:nvPr/>
        </p:nvSpPr>
        <p:spPr bwMode="auto">
          <a:xfrm>
            <a:off x="419678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9" name="Rectangle 68"/>
          <p:cNvSpPr/>
          <p:nvPr/>
        </p:nvSpPr>
        <p:spPr bwMode="auto">
          <a:xfrm>
            <a:off x="4196785"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0" name="Rectangle 69"/>
          <p:cNvSpPr/>
          <p:nvPr/>
        </p:nvSpPr>
        <p:spPr bwMode="auto">
          <a:xfrm>
            <a:off x="4409130"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1" name="Rectangle 70"/>
          <p:cNvSpPr/>
          <p:nvPr/>
        </p:nvSpPr>
        <p:spPr bwMode="auto">
          <a:xfrm>
            <a:off x="4409128"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2" name="Rectangle 71"/>
          <p:cNvSpPr/>
          <p:nvPr/>
        </p:nvSpPr>
        <p:spPr bwMode="auto">
          <a:xfrm>
            <a:off x="462147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3" name="Rectangle 72"/>
          <p:cNvSpPr/>
          <p:nvPr/>
        </p:nvSpPr>
        <p:spPr bwMode="auto">
          <a:xfrm>
            <a:off x="4621470"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4" name="Rectangle 73"/>
          <p:cNvSpPr/>
          <p:nvPr/>
        </p:nvSpPr>
        <p:spPr bwMode="auto">
          <a:xfrm>
            <a:off x="483381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5" name="Rectangle 74"/>
          <p:cNvSpPr/>
          <p:nvPr/>
        </p:nvSpPr>
        <p:spPr bwMode="auto">
          <a:xfrm>
            <a:off x="4833811"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6" name="Rectangle 75"/>
          <p:cNvSpPr/>
          <p:nvPr/>
        </p:nvSpPr>
        <p:spPr bwMode="auto">
          <a:xfrm>
            <a:off x="504615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7" name="Rectangle 76"/>
          <p:cNvSpPr/>
          <p:nvPr/>
        </p:nvSpPr>
        <p:spPr bwMode="auto">
          <a:xfrm>
            <a:off x="5046154"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8" name="Rectangle 77"/>
          <p:cNvSpPr/>
          <p:nvPr/>
        </p:nvSpPr>
        <p:spPr bwMode="auto">
          <a:xfrm>
            <a:off x="525849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9" name="Rectangle 78"/>
          <p:cNvSpPr/>
          <p:nvPr/>
        </p:nvSpPr>
        <p:spPr bwMode="auto">
          <a:xfrm>
            <a:off x="518299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0" name="Rectangle 79"/>
          <p:cNvSpPr/>
          <p:nvPr/>
        </p:nvSpPr>
        <p:spPr bwMode="auto">
          <a:xfrm>
            <a:off x="539533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1" name="Rectangle 80"/>
          <p:cNvSpPr/>
          <p:nvPr/>
        </p:nvSpPr>
        <p:spPr bwMode="auto">
          <a:xfrm>
            <a:off x="5395332"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2" name="Rectangle 81"/>
          <p:cNvSpPr/>
          <p:nvPr/>
        </p:nvSpPr>
        <p:spPr bwMode="auto">
          <a:xfrm>
            <a:off x="560767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3" name="Rectangle 82"/>
          <p:cNvSpPr/>
          <p:nvPr/>
        </p:nvSpPr>
        <p:spPr bwMode="auto">
          <a:xfrm>
            <a:off x="5607673"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4" name="Rectangle 83"/>
          <p:cNvSpPr/>
          <p:nvPr/>
        </p:nvSpPr>
        <p:spPr bwMode="auto">
          <a:xfrm>
            <a:off x="582001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5" name="Rectangle 84"/>
          <p:cNvSpPr/>
          <p:nvPr/>
        </p:nvSpPr>
        <p:spPr bwMode="auto">
          <a:xfrm>
            <a:off x="5820016"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6" name="Rectangle 85"/>
          <p:cNvSpPr/>
          <p:nvPr/>
        </p:nvSpPr>
        <p:spPr bwMode="auto">
          <a:xfrm>
            <a:off x="6032359"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7" name="Rectangle 86"/>
          <p:cNvSpPr/>
          <p:nvPr/>
        </p:nvSpPr>
        <p:spPr bwMode="auto">
          <a:xfrm>
            <a:off x="6032358"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8" name="Rectangle 87"/>
          <p:cNvSpPr/>
          <p:nvPr/>
        </p:nvSpPr>
        <p:spPr bwMode="auto">
          <a:xfrm>
            <a:off x="624470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9" name="Rectangle 88"/>
          <p:cNvSpPr/>
          <p:nvPr/>
        </p:nvSpPr>
        <p:spPr bwMode="auto">
          <a:xfrm>
            <a:off x="6244699"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0" name="Rectangle 89"/>
          <p:cNvSpPr/>
          <p:nvPr/>
        </p:nvSpPr>
        <p:spPr bwMode="auto">
          <a:xfrm>
            <a:off x="645704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1" name="Rectangle 90"/>
          <p:cNvSpPr/>
          <p:nvPr/>
        </p:nvSpPr>
        <p:spPr bwMode="auto">
          <a:xfrm>
            <a:off x="6457042"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2" name="Rectangle 91"/>
          <p:cNvSpPr/>
          <p:nvPr/>
        </p:nvSpPr>
        <p:spPr bwMode="auto">
          <a:xfrm>
            <a:off x="666938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3" name="Rectangle 92"/>
          <p:cNvSpPr/>
          <p:nvPr/>
        </p:nvSpPr>
        <p:spPr bwMode="auto">
          <a:xfrm>
            <a:off x="6669384"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4" name="Rectangle 93"/>
          <p:cNvSpPr/>
          <p:nvPr/>
        </p:nvSpPr>
        <p:spPr bwMode="auto">
          <a:xfrm>
            <a:off x="688172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5" name="Rectangle 94"/>
          <p:cNvSpPr/>
          <p:nvPr/>
        </p:nvSpPr>
        <p:spPr bwMode="auto">
          <a:xfrm>
            <a:off x="6881725"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6" name="Rectangle 95"/>
          <p:cNvSpPr/>
          <p:nvPr/>
        </p:nvSpPr>
        <p:spPr bwMode="auto">
          <a:xfrm>
            <a:off x="7094069"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7" name="Rectangle 96"/>
          <p:cNvSpPr/>
          <p:nvPr/>
        </p:nvSpPr>
        <p:spPr bwMode="auto">
          <a:xfrm>
            <a:off x="7094068"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8" name="Rectangle 97"/>
          <p:cNvSpPr/>
          <p:nvPr/>
        </p:nvSpPr>
        <p:spPr bwMode="auto">
          <a:xfrm>
            <a:off x="7306411"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9" name="Rectangle 98"/>
          <p:cNvSpPr/>
          <p:nvPr/>
        </p:nvSpPr>
        <p:spPr bwMode="auto">
          <a:xfrm>
            <a:off x="730641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0" name="Rectangle 99"/>
          <p:cNvSpPr/>
          <p:nvPr/>
        </p:nvSpPr>
        <p:spPr bwMode="auto">
          <a:xfrm>
            <a:off x="751875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3" name="Text Placeholder 3"/>
          <p:cNvSpPr>
            <a:spLocks noGrp="1" noChangeAspect="1"/>
          </p:cNvSpPr>
          <p:nvPr>
            <p:ph type="body" sz="quarter" idx="10"/>
          </p:nvPr>
        </p:nvSpPr>
        <p:spPr>
          <a:xfrm>
            <a:off x="4588646" y="841167"/>
            <a:ext cx="1435965" cy="573242"/>
          </a:xfrm>
          <a:noFill/>
        </p:spPr>
        <p:txBody>
          <a:bodyPr vert="horz" wrap="square" lIns="91440" tIns="146304" rIns="91440" bIns="146304" rtlCol="0" anchor="t">
            <a:noAutofit/>
          </a:bodyPr>
          <a:lstStyle/>
          <a:p>
            <a:pPr algn="ctr"/>
            <a:r>
              <a:rPr lang="en-US" sz="1400" b="1" dirty="0">
                <a:solidFill>
                  <a:schemeClr val="tx1">
                    <a:lumMod val="75000"/>
                    <a:lumOff val="25000"/>
                  </a:schemeClr>
                </a:solidFill>
              </a:rPr>
              <a:t>Hopeful</a:t>
            </a:r>
          </a:p>
          <a:p>
            <a:pPr algn="ctr"/>
            <a:r>
              <a:rPr lang="en-US" sz="1400" dirty="0">
                <a:solidFill>
                  <a:schemeClr val="tx1">
                    <a:lumMod val="75000"/>
                    <a:lumOff val="25000"/>
                  </a:schemeClr>
                </a:solidFill>
              </a:rPr>
              <a:t>80%</a:t>
            </a:r>
          </a:p>
        </p:txBody>
      </p:sp>
    </p:spTree>
    <p:extLst>
      <p:ext uri="{BB962C8B-B14F-4D97-AF65-F5344CB8AC3E}">
        <p14:creationId xmlns:p14="http://schemas.microsoft.com/office/powerpoint/2010/main" val="4124595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noChangeAspect="1"/>
          </p:cNvSpPr>
          <p:nvPr>
            <p:ph type="body" sz="quarter" idx="10"/>
          </p:nvPr>
        </p:nvSpPr>
        <p:spPr>
          <a:xfrm>
            <a:off x="1383437" y="1563146"/>
            <a:ext cx="1435965" cy="1435965"/>
          </a:xfrm>
          <a:solidFill>
            <a:schemeClr val="bg1">
              <a:lumMod val="75000"/>
            </a:schemeClr>
          </a:solidFill>
        </p:spPr>
        <p:txBody>
          <a:bodyPr vert="horz" wrap="square" lIns="91440" tIns="146304" rIns="91440" bIns="146304" rtlCol="0">
            <a:noAutofit/>
          </a:bodyPr>
          <a:lstStyle/>
          <a:p>
            <a:r>
              <a:rPr lang="en-US" sz="2000" dirty="0">
                <a:solidFill>
                  <a:schemeClr val="bg1">
                    <a:lumMod val="65000"/>
                  </a:schemeClr>
                </a:solidFill>
                <a:latin typeface="+mj-lt"/>
              </a:rPr>
              <a:t>Sprint</a:t>
            </a:r>
          </a:p>
          <a:p>
            <a:r>
              <a:rPr lang="en-US" sz="2000" dirty="0">
                <a:solidFill>
                  <a:schemeClr val="bg1">
                    <a:lumMod val="65000"/>
                  </a:schemeClr>
                </a:solidFill>
                <a:latin typeface="+mj-lt"/>
              </a:rPr>
              <a:t>3 week</a:t>
            </a:r>
          </a:p>
        </p:txBody>
      </p:sp>
      <p:sp>
        <p:nvSpPr>
          <p:cNvPr id="9" name="Rectangle 8"/>
          <p:cNvSpPr/>
          <p:nvPr/>
        </p:nvSpPr>
        <p:spPr bwMode="auto">
          <a:xfrm>
            <a:off x="4572477" y="2235549"/>
            <a:ext cx="964954" cy="971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10974" dirty="0">
                <a:gradFill>
                  <a:gsLst>
                    <a:gs pos="0">
                      <a:srgbClr val="FFFFFF"/>
                    </a:gs>
                    <a:gs pos="100000">
                      <a:srgbClr val="FFFFFF"/>
                    </a:gs>
                  </a:gsLst>
                  <a:lin ang="5400000" scaled="0"/>
                </a:gradFill>
                <a:ea typeface="Segoe UI" pitchFamily="34" charset="0"/>
                <a:cs typeface="Segoe UI" pitchFamily="34" charset="0"/>
              </a:rPr>
              <a:t>6</a:t>
            </a:r>
          </a:p>
        </p:txBody>
      </p:sp>
      <p:sp>
        <p:nvSpPr>
          <p:cNvPr id="10" name="Rectangle 9"/>
          <p:cNvSpPr/>
          <p:nvPr/>
        </p:nvSpPr>
        <p:spPr bwMode="auto">
          <a:xfrm>
            <a:off x="5988537" y="2235549"/>
            <a:ext cx="1757731" cy="971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10974" spc="-1379" dirty="0">
                <a:gradFill>
                  <a:gsLst>
                    <a:gs pos="0">
                      <a:srgbClr val="FFFFFF"/>
                    </a:gs>
                    <a:gs pos="100000">
                      <a:srgbClr val="FFFFFF"/>
                    </a:gs>
                  </a:gsLst>
                  <a:lin ang="5400000" scaled="0"/>
                </a:gradFill>
                <a:ea typeface="Segoe UI" pitchFamily="34" charset="0"/>
                <a:cs typeface="Segoe UI" pitchFamily="34" charset="0"/>
              </a:rPr>
              <a:t>18</a:t>
            </a:r>
          </a:p>
        </p:txBody>
      </p:sp>
      <p:sp>
        <p:nvSpPr>
          <p:cNvPr id="3" name="Title 2"/>
          <p:cNvSpPr>
            <a:spLocks noGrp="1"/>
          </p:cNvSpPr>
          <p:nvPr>
            <p:ph type="title"/>
          </p:nvPr>
        </p:nvSpPr>
        <p:spPr/>
        <p:txBody>
          <a:bodyPr/>
          <a:lstStyle/>
          <a:p>
            <a:r>
              <a:rPr lang="en-US" dirty="0"/>
              <a:t>Staying Aligned</a:t>
            </a:r>
          </a:p>
        </p:txBody>
      </p:sp>
      <p:sp>
        <p:nvSpPr>
          <p:cNvPr id="8" name="Rectangle 7"/>
          <p:cNvSpPr/>
          <p:nvPr/>
        </p:nvSpPr>
        <p:spPr bwMode="auto">
          <a:xfrm>
            <a:off x="235326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lumMod val="65000"/>
                  </a:schemeClr>
                </a:solidFill>
                <a:ea typeface="Segoe UI" pitchFamily="34" charset="0"/>
                <a:cs typeface="Segoe UI" pitchFamily="34" charset="0"/>
              </a:rPr>
              <a:t>3</a:t>
            </a:r>
          </a:p>
        </p:txBody>
      </p:sp>
      <p:sp>
        <p:nvSpPr>
          <p:cNvPr id="12" name="Text Placeholder 3"/>
          <p:cNvSpPr>
            <a:spLocks noGrp="1" noChangeAspect="1"/>
          </p:cNvSpPr>
          <p:nvPr>
            <p:ph type="body" sz="quarter" idx="10"/>
          </p:nvPr>
        </p:nvSpPr>
        <p:spPr>
          <a:xfrm>
            <a:off x="2964182" y="1566956"/>
            <a:ext cx="1435965" cy="1435965"/>
          </a:xfrm>
          <a:solidFill>
            <a:schemeClr val="accent1"/>
          </a:solidFill>
        </p:spPr>
        <p:txBody>
          <a:bodyPr vert="horz" wrap="square" lIns="91440" tIns="146304" rIns="91440" bIns="146304" rtlCol="0">
            <a:noAutofit/>
          </a:bodyPr>
          <a:lstStyle/>
          <a:p>
            <a:r>
              <a:rPr lang="en-US" sz="2000" dirty="0"/>
              <a:t>Plan</a:t>
            </a:r>
          </a:p>
          <a:p>
            <a:r>
              <a:rPr lang="en-US" sz="2000" dirty="0"/>
              <a:t>3 sprint</a:t>
            </a:r>
          </a:p>
        </p:txBody>
      </p:sp>
      <p:sp>
        <p:nvSpPr>
          <p:cNvPr id="13" name="Text Placeholder 3"/>
          <p:cNvSpPr>
            <a:spLocks noGrp="1" noChangeAspect="1"/>
          </p:cNvSpPr>
          <p:nvPr>
            <p:ph type="body" sz="quarter" idx="10"/>
          </p:nvPr>
        </p:nvSpPr>
        <p:spPr>
          <a:xfrm>
            <a:off x="4544927" y="1563146"/>
            <a:ext cx="1435965" cy="1435965"/>
          </a:xfrm>
          <a:solidFill>
            <a:schemeClr val="accent4"/>
          </a:solidFill>
        </p:spPr>
        <p:txBody>
          <a:bodyPr/>
          <a:lstStyle/>
          <a:p>
            <a:r>
              <a:rPr lang="en-US" sz="2000" dirty="0"/>
              <a:t>Season</a:t>
            </a:r>
          </a:p>
          <a:p>
            <a:r>
              <a:rPr lang="en-US" sz="1400" dirty="0"/>
              <a:t>6 month</a:t>
            </a:r>
          </a:p>
        </p:txBody>
      </p:sp>
      <p:sp>
        <p:nvSpPr>
          <p:cNvPr id="14" name="Text Placeholder 3"/>
          <p:cNvSpPr>
            <a:spLocks noGrp="1" noChangeAspect="1"/>
          </p:cNvSpPr>
          <p:nvPr>
            <p:ph type="body" sz="quarter" idx="10"/>
          </p:nvPr>
        </p:nvSpPr>
        <p:spPr>
          <a:xfrm>
            <a:off x="6125672" y="1559336"/>
            <a:ext cx="1435965" cy="1435965"/>
          </a:xfrm>
          <a:solidFill>
            <a:schemeClr val="accent6"/>
          </a:solidFill>
        </p:spPr>
        <p:txBody>
          <a:bodyPr/>
          <a:lstStyle/>
          <a:p>
            <a:r>
              <a:rPr lang="en-US" sz="2000" dirty="0"/>
              <a:t>Scenario</a:t>
            </a:r>
          </a:p>
          <a:p>
            <a:r>
              <a:rPr lang="en-US" sz="1400" dirty="0"/>
              <a:t>18 month</a:t>
            </a:r>
          </a:p>
        </p:txBody>
      </p:sp>
      <p:sp>
        <p:nvSpPr>
          <p:cNvPr id="15" name="Rectangle 14"/>
          <p:cNvSpPr/>
          <p:nvPr/>
        </p:nvSpPr>
        <p:spPr bwMode="auto">
          <a:xfrm>
            <a:off x="393060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solidFill>
                <a:ea typeface="Segoe UI" pitchFamily="34" charset="0"/>
                <a:cs typeface="Segoe UI" pitchFamily="34" charset="0"/>
              </a:rPr>
              <a:t>3</a:t>
            </a:r>
          </a:p>
        </p:txBody>
      </p:sp>
      <p:sp>
        <p:nvSpPr>
          <p:cNvPr id="16" name="Rectangle 15"/>
          <p:cNvSpPr/>
          <p:nvPr/>
        </p:nvSpPr>
        <p:spPr bwMode="auto">
          <a:xfrm>
            <a:off x="548508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solidFill>
                <a:ea typeface="Segoe UI" pitchFamily="34" charset="0"/>
                <a:cs typeface="Segoe UI" pitchFamily="34" charset="0"/>
              </a:rPr>
              <a:t>6</a:t>
            </a:r>
          </a:p>
        </p:txBody>
      </p:sp>
      <p:sp>
        <p:nvSpPr>
          <p:cNvPr id="17" name="Rectangle 16"/>
          <p:cNvSpPr/>
          <p:nvPr/>
        </p:nvSpPr>
        <p:spPr bwMode="auto">
          <a:xfrm>
            <a:off x="6667631" y="2344035"/>
            <a:ext cx="1074420"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18</a:t>
            </a:r>
          </a:p>
        </p:txBody>
      </p:sp>
      <p:sp>
        <p:nvSpPr>
          <p:cNvPr id="2" name="Rectangle 1"/>
          <p:cNvSpPr/>
          <p:nvPr/>
        </p:nvSpPr>
        <p:spPr>
          <a:xfrm>
            <a:off x="1523999" y="2998150"/>
            <a:ext cx="4483157" cy="254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1369164" y="3310047"/>
            <a:ext cx="6238440" cy="1014303"/>
            <a:chOff x="1369164" y="3310047"/>
            <a:chExt cx="6238440" cy="1014303"/>
          </a:xfrm>
        </p:grpSpPr>
        <p:sp>
          <p:nvSpPr>
            <p:cNvPr id="30" name="Flowchart: Process 29"/>
            <p:cNvSpPr/>
            <p:nvPr/>
          </p:nvSpPr>
          <p:spPr bwMode="auto">
            <a:xfrm>
              <a:off x="1436339" y="3627607"/>
              <a:ext cx="6158920" cy="352967"/>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Left Brace 31"/>
            <p:cNvSpPr/>
            <p:nvPr/>
          </p:nvSpPr>
          <p:spPr>
            <a:xfrm rot="16200000">
              <a:off x="522734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3" name="TextBox 32"/>
            <p:cNvSpPr txBox="1"/>
            <p:nvPr/>
          </p:nvSpPr>
          <p:spPr>
            <a:xfrm>
              <a:off x="4519646"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Spring</a:t>
              </a:r>
            </a:p>
          </p:txBody>
        </p:sp>
        <p:sp>
          <p:nvSpPr>
            <p:cNvPr id="34" name="Left Brace 33"/>
            <p:cNvSpPr/>
            <p:nvPr/>
          </p:nvSpPr>
          <p:spPr>
            <a:xfrm rot="16200000">
              <a:off x="365210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5" name="TextBox 34"/>
            <p:cNvSpPr txBox="1"/>
            <p:nvPr/>
          </p:nvSpPr>
          <p:spPr>
            <a:xfrm>
              <a:off x="2944404"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Fall</a:t>
              </a:r>
            </a:p>
          </p:txBody>
        </p:sp>
        <p:sp>
          <p:nvSpPr>
            <p:cNvPr id="36" name="Left Brace 35"/>
            <p:cNvSpPr/>
            <p:nvPr/>
          </p:nvSpPr>
          <p:spPr>
            <a:xfrm rot="16200000">
              <a:off x="207686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7" name="TextBox 36"/>
            <p:cNvSpPr txBox="1"/>
            <p:nvPr/>
          </p:nvSpPr>
          <p:spPr>
            <a:xfrm>
              <a:off x="1369164"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Spring</a:t>
              </a:r>
            </a:p>
          </p:txBody>
        </p:sp>
        <p:sp>
          <p:nvSpPr>
            <p:cNvPr id="38" name="Left Brace 37"/>
            <p:cNvSpPr/>
            <p:nvPr/>
          </p:nvSpPr>
          <p:spPr>
            <a:xfrm rot="16200000">
              <a:off x="6802587"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9" name="TextBox 38"/>
            <p:cNvSpPr txBox="1"/>
            <p:nvPr/>
          </p:nvSpPr>
          <p:spPr>
            <a:xfrm>
              <a:off x="6094887"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Fall</a:t>
              </a:r>
            </a:p>
          </p:txBody>
        </p:sp>
        <p:sp>
          <p:nvSpPr>
            <p:cNvPr id="40" name="Flowchart: Process 39"/>
            <p:cNvSpPr/>
            <p:nvPr/>
          </p:nvSpPr>
          <p:spPr bwMode="auto">
            <a:xfrm>
              <a:off x="2881879"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lowchart: Process 40"/>
            <p:cNvSpPr/>
            <p:nvPr/>
          </p:nvSpPr>
          <p:spPr bwMode="auto">
            <a:xfrm>
              <a:off x="4464284"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Process 41"/>
            <p:cNvSpPr/>
            <p:nvPr/>
          </p:nvSpPr>
          <p:spPr bwMode="auto">
            <a:xfrm>
              <a:off x="6046689"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1436340" y="3403552"/>
              <a:ext cx="212342" cy="71409"/>
            </a:xfrm>
            <a:prstGeom prst="rect">
              <a:avLst/>
            </a:prstGeom>
            <a:solidFill>
              <a:srgbClr val="D9D9D9"/>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4" name="Rectangle 43"/>
            <p:cNvSpPr/>
            <p:nvPr/>
          </p:nvSpPr>
          <p:spPr bwMode="auto">
            <a:xfrm>
              <a:off x="1648683" y="3403498"/>
              <a:ext cx="75505" cy="71463"/>
            </a:xfrm>
            <a:prstGeom prst="rect">
              <a:avLst/>
            </a:prstGeom>
            <a:solidFill>
              <a:srgbClr val="BFBFB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5" name="Rectangle 44"/>
            <p:cNvSpPr/>
            <p:nvPr/>
          </p:nvSpPr>
          <p:spPr bwMode="auto">
            <a:xfrm>
              <a:off x="1648681" y="3310101"/>
              <a:ext cx="212342" cy="71409"/>
            </a:xfrm>
            <a:prstGeom prst="rect">
              <a:avLst/>
            </a:prstGeom>
            <a:solidFill>
              <a:srgbClr val="D9D9D9"/>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6" name="Rectangle 45"/>
            <p:cNvSpPr/>
            <p:nvPr/>
          </p:nvSpPr>
          <p:spPr bwMode="auto">
            <a:xfrm>
              <a:off x="1861025" y="3310047"/>
              <a:ext cx="75505" cy="71463"/>
            </a:xfrm>
            <a:prstGeom prst="rect">
              <a:avLst/>
            </a:prstGeom>
            <a:solidFill>
              <a:srgbClr val="BFBFB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7" name="Rectangle 46"/>
            <p:cNvSpPr/>
            <p:nvPr/>
          </p:nvSpPr>
          <p:spPr bwMode="auto">
            <a:xfrm>
              <a:off x="1861024" y="3403552"/>
              <a:ext cx="212342" cy="71409"/>
            </a:xfrm>
            <a:prstGeom prst="rect">
              <a:avLst/>
            </a:prstGeom>
            <a:solidFill>
              <a:srgbClr val="D9D9D9"/>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8" name="Rectangle 47"/>
            <p:cNvSpPr/>
            <p:nvPr/>
          </p:nvSpPr>
          <p:spPr bwMode="auto">
            <a:xfrm>
              <a:off x="2073367" y="3403498"/>
              <a:ext cx="75505" cy="71463"/>
            </a:xfrm>
            <a:prstGeom prst="rect">
              <a:avLst/>
            </a:prstGeom>
            <a:solidFill>
              <a:srgbClr val="BFBFB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9" name="Rectangle 48"/>
            <p:cNvSpPr/>
            <p:nvPr/>
          </p:nvSpPr>
          <p:spPr bwMode="auto">
            <a:xfrm>
              <a:off x="2073366"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0" name="Rectangle 49"/>
            <p:cNvSpPr/>
            <p:nvPr/>
          </p:nvSpPr>
          <p:spPr bwMode="auto">
            <a:xfrm>
              <a:off x="2285709"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1" name="Rectangle 50"/>
            <p:cNvSpPr/>
            <p:nvPr/>
          </p:nvSpPr>
          <p:spPr bwMode="auto">
            <a:xfrm>
              <a:off x="2285707"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2" name="Rectangle 51"/>
            <p:cNvSpPr/>
            <p:nvPr/>
          </p:nvSpPr>
          <p:spPr bwMode="auto">
            <a:xfrm>
              <a:off x="249805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3" name="Rectangle 52"/>
            <p:cNvSpPr/>
            <p:nvPr/>
          </p:nvSpPr>
          <p:spPr bwMode="auto">
            <a:xfrm>
              <a:off x="2498050"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4" name="Rectangle 53"/>
            <p:cNvSpPr/>
            <p:nvPr/>
          </p:nvSpPr>
          <p:spPr bwMode="auto">
            <a:xfrm>
              <a:off x="271039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5" name="Rectangle 54"/>
            <p:cNvSpPr/>
            <p:nvPr/>
          </p:nvSpPr>
          <p:spPr bwMode="auto">
            <a:xfrm>
              <a:off x="2710392"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6" name="Rectangle 55"/>
            <p:cNvSpPr/>
            <p:nvPr/>
          </p:nvSpPr>
          <p:spPr bwMode="auto">
            <a:xfrm>
              <a:off x="292273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7" name="Rectangle 56"/>
            <p:cNvSpPr/>
            <p:nvPr/>
          </p:nvSpPr>
          <p:spPr bwMode="auto">
            <a:xfrm>
              <a:off x="2922733"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8" name="Rectangle 57"/>
            <p:cNvSpPr/>
            <p:nvPr/>
          </p:nvSpPr>
          <p:spPr bwMode="auto">
            <a:xfrm>
              <a:off x="313507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9" name="Rectangle 58"/>
            <p:cNvSpPr/>
            <p:nvPr/>
          </p:nvSpPr>
          <p:spPr bwMode="auto">
            <a:xfrm>
              <a:off x="3135076"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0" name="Rectangle 59"/>
            <p:cNvSpPr/>
            <p:nvPr/>
          </p:nvSpPr>
          <p:spPr bwMode="auto">
            <a:xfrm>
              <a:off x="3347419"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1" name="Rectangle 60"/>
            <p:cNvSpPr/>
            <p:nvPr/>
          </p:nvSpPr>
          <p:spPr bwMode="auto">
            <a:xfrm>
              <a:off x="3347418"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2" name="Rectangle 61"/>
            <p:cNvSpPr/>
            <p:nvPr/>
          </p:nvSpPr>
          <p:spPr bwMode="auto">
            <a:xfrm>
              <a:off x="3559761"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3" name="Rectangle 62"/>
            <p:cNvSpPr/>
            <p:nvPr/>
          </p:nvSpPr>
          <p:spPr bwMode="auto">
            <a:xfrm>
              <a:off x="3559759"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4" name="Rectangle 63"/>
            <p:cNvSpPr/>
            <p:nvPr/>
          </p:nvSpPr>
          <p:spPr bwMode="auto">
            <a:xfrm>
              <a:off x="377210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5" name="Rectangle 64"/>
            <p:cNvSpPr/>
            <p:nvPr/>
          </p:nvSpPr>
          <p:spPr bwMode="auto">
            <a:xfrm>
              <a:off x="3772102"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6" name="Rectangle 65"/>
            <p:cNvSpPr/>
            <p:nvPr/>
          </p:nvSpPr>
          <p:spPr bwMode="auto">
            <a:xfrm>
              <a:off x="398444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7" name="Rectangle 66"/>
            <p:cNvSpPr/>
            <p:nvPr/>
          </p:nvSpPr>
          <p:spPr bwMode="auto">
            <a:xfrm>
              <a:off x="3984444"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8" name="Rectangle 67"/>
            <p:cNvSpPr/>
            <p:nvPr/>
          </p:nvSpPr>
          <p:spPr bwMode="auto">
            <a:xfrm>
              <a:off x="419678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9" name="Rectangle 68"/>
            <p:cNvSpPr/>
            <p:nvPr/>
          </p:nvSpPr>
          <p:spPr bwMode="auto">
            <a:xfrm>
              <a:off x="4196785"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0" name="Rectangle 69"/>
            <p:cNvSpPr/>
            <p:nvPr/>
          </p:nvSpPr>
          <p:spPr bwMode="auto">
            <a:xfrm>
              <a:off x="4409130"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1" name="Rectangle 70"/>
            <p:cNvSpPr/>
            <p:nvPr/>
          </p:nvSpPr>
          <p:spPr bwMode="auto">
            <a:xfrm>
              <a:off x="4409128"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2" name="Rectangle 71"/>
            <p:cNvSpPr/>
            <p:nvPr/>
          </p:nvSpPr>
          <p:spPr bwMode="auto">
            <a:xfrm>
              <a:off x="462147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3" name="Rectangle 72"/>
            <p:cNvSpPr/>
            <p:nvPr/>
          </p:nvSpPr>
          <p:spPr bwMode="auto">
            <a:xfrm>
              <a:off x="4621470"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4" name="Rectangle 73"/>
            <p:cNvSpPr/>
            <p:nvPr/>
          </p:nvSpPr>
          <p:spPr bwMode="auto">
            <a:xfrm>
              <a:off x="483381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5" name="Rectangle 74"/>
            <p:cNvSpPr/>
            <p:nvPr/>
          </p:nvSpPr>
          <p:spPr bwMode="auto">
            <a:xfrm>
              <a:off x="4833811"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6" name="Rectangle 75"/>
            <p:cNvSpPr/>
            <p:nvPr/>
          </p:nvSpPr>
          <p:spPr bwMode="auto">
            <a:xfrm>
              <a:off x="504615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7" name="Rectangle 76"/>
            <p:cNvSpPr/>
            <p:nvPr/>
          </p:nvSpPr>
          <p:spPr bwMode="auto">
            <a:xfrm>
              <a:off x="5046154"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8" name="Rectangle 77"/>
            <p:cNvSpPr/>
            <p:nvPr/>
          </p:nvSpPr>
          <p:spPr bwMode="auto">
            <a:xfrm>
              <a:off x="525849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9" name="Rectangle 78"/>
            <p:cNvSpPr/>
            <p:nvPr/>
          </p:nvSpPr>
          <p:spPr bwMode="auto">
            <a:xfrm>
              <a:off x="518299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0" name="Rectangle 79"/>
            <p:cNvSpPr/>
            <p:nvPr/>
          </p:nvSpPr>
          <p:spPr bwMode="auto">
            <a:xfrm>
              <a:off x="539533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1" name="Rectangle 80"/>
            <p:cNvSpPr/>
            <p:nvPr/>
          </p:nvSpPr>
          <p:spPr bwMode="auto">
            <a:xfrm>
              <a:off x="5395332"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2" name="Rectangle 81"/>
            <p:cNvSpPr/>
            <p:nvPr/>
          </p:nvSpPr>
          <p:spPr bwMode="auto">
            <a:xfrm>
              <a:off x="560767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3" name="Rectangle 82"/>
            <p:cNvSpPr/>
            <p:nvPr/>
          </p:nvSpPr>
          <p:spPr bwMode="auto">
            <a:xfrm>
              <a:off x="5607673"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4" name="Rectangle 83"/>
            <p:cNvSpPr/>
            <p:nvPr/>
          </p:nvSpPr>
          <p:spPr bwMode="auto">
            <a:xfrm>
              <a:off x="582001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5" name="Rectangle 84"/>
            <p:cNvSpPr/>
            <p:nvPr/>
          </p:nvSpPr>
          <p:spPr bwMode="auto">
            <a:xfrm>
              <a:off x="5820016"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6" name="Rectangle 85"/>
            <p:cNvSpPr/>
            <p:nvPr/>
          </p:nvSpPr>
          <p:spPr bwMode="auto">
            <a:xfrm>
              <a:off x="6032359"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7" name="Rectangle 86"/>
            <p:cNvSpPr/>
            <p:nvPr/>
          </p:nvSpPr>
          <p:spPr bwMode="auto">
            <a:xfrm>
              <a:off x="6032358"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8" name="Rectangle 87"/>
            <p:cNvSpPr/>
            <p:nvPr/>
          </p:nvSpPr>
          <p:spPr bwMode="auto">
            <a:xfrm>
              <a:off x="624470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9" name="Rectangle 88"/>
            <p:cNvSpPr/>
            <p:nvPr/>
          </p:nvSpPr>
          <p:spPr bwMode="auto">
            <a:xfrm>
              <a:off x="6244699"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0" name="Rectangle 89"/>
            <p:cNvSpPr/>
            <p:nvPr/>
          </p:nvSpPr>
          <p:spPr bwMode="auto">
            <a:xfrm>
              <a:off x="645704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1" name="Rectangle 90"/>
            <p:cNvSpPr/>
            <p:nvPr/>
          </p:nvSpPr>
          <p:spPr bwMode="auto">
            <a:xfrm>
              <a:off x="6457042"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2" name="Rectangle 91"/>
            <p:cNvSpPr/>
            <p:nvPr/>
          </p:nvSpPr>
          <p:spPr bwMode="auto">
            <a:xfrm>
              <a:off x="666938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3" name="Rectangle 92"/>
            <p:cNvSpPr/>
            <p:nvPr/>
          </p:nvSpPr>
          <p:spPr bwMode="auto">
            <a:xfrm>
              <a:off x="6669384"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4" name="Rectangle 93"/>
            <p:cNvSpPr/>
            <p:nvPr/>
          </p:nvSpPr>
          <p:spPr bwMode="auto">
            <a:xfrm>
              <a:off x="688172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5" name="Rectangle 94"/>
            <p:cNvSpPr/>
            <p:nvPr/>
          </p:nvSpPr>
          <p:spPr bwMode="auto">
            <a:xfrm>
              <a:off x="6881725"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6" name="Rectangle 95"/>
            <p:cNvSpPr/>
            <p:nvPr/>
          </p:nvSpPr>
          <p:spPr bwMode="auto">
            <a:xfrm>
              <a:off x="7094069"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7" name="Rectangle 96"/>
            <p:cNvSpPr/>
            <p:nvPr/>
          </p:nvSpPr>
          <p:spPr bwMode="auto">
            <a:xfrm>
              <a:off x="7094068"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8" name="Rectangle 97"/>
            <p:cNvSpPr/>
            <p:nvPr/>
          </p:nvSpPr>
          <p:spPr bwMode="auto">
            <a:xfrm>
              <a:off x="7306411"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9" name="Rectangle 98"/>
            <p:cNvSpPr/>
            <p:nvPr/>
          </p:nvSpPr>
          <p:spPr bwMode="auto">
            <a:xfrm>
              <a:off x="730641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0" name="Rectangle 99"/>
            <p:cNvSpPr/>
            <p:nvPr/>
          </p:nvSpPr>
          <p:spPr bwMode="auto">
            <a:xfrm>
              <a:off x="751875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sp>
        <p:nvSpPr>
          <p:cNvPr id="104" name="Text Placeholder 3"/>
          <p:cNvSpPr>
            <a:spLocks noGrp="1" noChangeAspect="1"/>
          </p:cNvSpPr>
          <p:nvPr>
            <p:ph type="body" sz="quarter" idx="10"/>
          </p:nvPr>
        </p:nvSpPr>
        <p:spPr>
          <a:xfrm>
            <a:off x="2981636" y="841167"/>
            <a:ext cx="1435965" cy="573242"/>
          </a:xfrm>
          <a:noFill/>
        </p:spPr>
        <p:txBody>
          <a:bodyPr vert="horz" wrap="square" lIns="91440" tIns="146304" rIns="91440" bIns="146304" rtlCol="0" anchor="t">
            <a:noAutofit/>
          </a:bodyPr>
          <a:lstStyle/>
          <a:p>
            <a:pPr algn="ctr"/>
            <a:r>
              <a:rPr lang="en-US" sz="1400" b="1" dirty="0">
                <a:solidFill>
                  <a:schemeClr val="tx1">
                    <a:lumMod val="75000"/>
                    <a:lumOff val="25000"/>
                  </a:schemeClr>
                </a:solidFill>
              </a:rPr>
              <a:t>Thoughtful</a:t>
            </a:r>
          </a:p>
          <a:p>
            <a:pPr algn="ctr"/>
            <a:r>
              <a:rPr lang="en-US" sz="1400" dirty="0">
                <a:solidFill>
                  <a:schemeClr val="tx1">
                    <a:lumMod val="75000"/>
                    <a:lumOff val="25000"/>
                  </a:schemeClr>
                </a:solidFill>
              </a:rPr>
              <a:t>90%</a:t>
            </a:r>
          </a:p>
        </p:txBody>
      </p:sp>
      <p:grpSp>
        <p:nvGrpSpPr>
          <p:cNvPr id="11" name="Group 10"/>
          <p:cNvGrpSpPr/>
          <p:nvPr/>
        </p:nvGrpSpPr>
        <p:grpSpPr>
          <a:xfrm>
            <a:off x="1438646" y="3310020"/>
            <a:ext cx="712532" cy="164914"/>
            <a:chOff x="624726" y="3274288"/>
            <a:chExt cx="712532" cy="164914"/>
          </a:xfrm>
        </p:grpSpPr>
        <p:sp>
          <p:nvSpPr>
            <p:cNvPr id="106" name="Rectangle 105"/>
            <p:cNvSpPr/>
            <p:nvPr/>
          </p:nvSpPr>
          <p:spPr bwMode="auto">
            <a:xfrm>
              <a:off x="624726" y="3367793"/>
              <a:ext cx="212342" cy="71409"/>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7" name="Rectangle 106"/>
            <p:cNvSpPr/>
            <p:nvPr/>
          </p:nvSpPr>
          <p:spPr bwMode="auto">
            <a:xfrm>
              <a:off x="837069" y="3367739"/>
              <a:ext cx="75505" cy="71463"/>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8" name="Rectangle 107"/>
            <p:cNvSpPr/>
            <p:nvPr/>
          </p:nvSpPr>
          <p:spPr bwMode="auto">
            <a:xfrm>
              <a:off x="837067" y="3274342"/>
              <a:ext cx="212342" cy="71409"/>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9" name="Rectangle 108"/>
            <p:cNvSpPr/>
            <p:nvPr/>
          </p:nvSpPr>
          <p:spPr bwMode="auto">
            <a:xfrm>
              <a:off x="1049411" y="3274288"/>
              <a:ext cx="75505" cy="71463"/>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0" name="Rectangle 109"/>
            <p:cNvSpPr/>
            <p:nvPr/>
          </p:nvSpPr>
          <p:spPr bwMode="auto">
            <a:xfrm>
              <a:off x="1049410" y="3367793"/>
              <a:ext cx="212342" cy="71409"/>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1" name="Rectangle 110"/>
            <p:cNvSpPr/>
            <p:nvPr/>
          </p:nvSpPr>
          <p:spPr bwMode="auto">
            <a:xfrm>
              <a:off x="1261753" y="3367739"/>
              <a:ext cx="75505" cy="71463"/>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3772997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owchart: Process 27"/>
          <p:cNvSpPr/>
          <p:nvPr/>
        </p:nvSpPr>
        <p:spPr bwMode="auto">
          <a:xfrm>
            <a:off x="1436339" y="3041712"/>
            <a:ext cx="6158920" cy="352967"/>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Planning</a:t>
            </a:r>
          </a:p>
        </p:txBody>
      </p:sp>
      <p:sp>
        <p:nvSpPr>
          <p:cNvPr id="62" name="Left Brace 61"/>
          <p:cNvSpPr/>
          <p:nvPr/>
        </p:nvSpPr>
        <p:spPr>
          <a:xfrm rot="16200000">
            <a:off x="2091099" y="2842454"/>
            <a:ext cx="97316" cy="1333378"/>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63" name="TextBox 62"/>
          <p:cNvSpPr txBox="1"/>
          <p:nvPr/>
        </p:nvSpPr>
        <p:spPr>
          <a:xfrm>
            <a:off x="1402209" y="3579605"/>
            <a:ext cx="147509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Planning</a:t>
            </a:r>
          </a:p>
        </p:txBody>
      </p:sp>
      <p:sp>
        <p:nvSpPr>
          <p:cNvPr id="71" name="Left Brace 70"/>
          <p:cNvSpPr/>
          <p:nvPr/>
        </p:nvSpPr>
        <p:spPr>
          <a:xfrm rot="16200000">
            <a:off x="3983041" y="2372667"/>
            <a:ext cx="97316" cy="2272953"/>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72" name="TextBox 71"/>
          <p:cNvSpPr txBox="1"/>
          <p:nvPr/>
        </p:nvSpPr>
        <p:spPr>
          <a:xfrm>
            <a:off x="2774431" y="3579605"/>
            <a:ext cx="2514536"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M1</a:t>
            </a:r>
          </a:p>
        </p:txBody>
      </p:sp>
      <p:sp>
        <p:nvSpPr>
          <p:cNvPr id="74" name="Left Brace 73"/>
          <p:cNvSpPr/>
          <p:nvPr/>
        </p:nvSpPr>
        <p:spPr>
          <a:xfrm rot="16200000">
            <a:off x="6368476" y="2358473"/>
            <a:ext cx="97316" cy="2301340"/>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75" name="TextBox 74"/>
          <p:cNvSpPr txBox="1"/>
          <p:nvPr/>
        </p:nvSpPr>
        <p:spPr>
          <a:xfrm>
            <a:off x="5144164" y="3579605"/>
            <a:ext cx="2545940"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M2</a:t>
            </a:r>
          </a:p>
        </p:txBody>
      </p:sp>
      <p:sp>
        <p:nvSpPr>
          <p:cNvPr id="76" name="Flowchart: Process 75"/>
          <p:cNvSpPr/>
          <p:nvPr/>
        </p:nvSpPr>
        <p:spPr bwMode="auto">
          <a:xfrm>
            <a:off x="1436340" y="3041712"/>
            <a:ext cx="1390540" cy="352967"/>
          </a:xfrm>
          <a:prstGeom prst="flowChartProcess">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1672258" y="2193523"/>
            <a:ext cx="840793" cy="610184"/>
            <a:chOff x="730523" y="2086079"/>
            <a:chExt cx="1524521" cy="1106383"/>
          </a:xfrm>
        </p:grpSpPr>
        <p:sp>
          <p:nvSpPr>
            <p:cNvPr id="26" name="Rectangle 25"/>
            <p:cNvSpPr/>
            <p:nvPr/>
          </p:nvSpPr>
          <p:spPr bwMode="auto">
            <a:xfrm>
              <a:off x="730523" y="2086079"/>
              <a:ext cx="1209733" cy="867731"/>
            </a:xfrm>
            <a:prstGeom prst="rect">
              <a:avLst/>
            </a:prstGeom>
            <a:solidFill>
              <a:schemeClr val="accent3">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882" dirty="0">
                  <a:gradFill>
                    <a:gsLst>
                      <a:gs pos="0">
                        <a:srgbClr val="FFFFFF"/>
                      </a:gs>
                      <a:gs pos="100000">
                        <a:srgbClr val="FFFFFF"/>
                      </a:gs>
                    </a:gsLst>
                    <a:lin ang="5400000" scaled="0"/>
                  </a:gradFill>
                  <a:latin typeface="+mj-lt"/>
                </a:rPr>
                <a:t>Specs</a:t>
              </a:r>
            </a:p>
          </p:txBody>
        </p:sp>
        <p:sp>
          <p:nvSpPr>
            <p:cNvPr id="25" name="Rectangle 24"/>
            <p:cNvSpPr/>
            <p:nvPr/>
          </p:nvSpPr>
          <p:spPr bwMode="auto">
            <a:xfrm>
              <a:off x="883444" y="2205405"/>
              <a:ext cx="1209733" cy="867731"/>
            </a:xfrm>
            <a:prstGeom prst="rect">
              <a:avLst/>
            </a:prstGeom>
            <a:solidFill>
              <a:schemeClr val="accent3">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882" dirty="0">
                  <a:gradFill>
                    <a:gsLst>
                      <a:gs pos="0">
                        <a:srgbClr val="FFFFFF"/>
                      </a:gs>
                      <a:gs pos="100000">
                        <a:srgbClr val="FFFFFF"/>
                      </a:gs>
                    </a:gsLst>
                    <a:lin ang="5400000" scaled="0"/>
                  </a:gradFill>
                  <a:latin typeface="+mj-lt"/>
                </a:rPr>
                <a:t>Specs</a:t>
              </a:r>
            </a:p>
          </p:txBody>
        </p:sp>
        <p:sp>
          <p:nvSpPr>
            <p:cNvPr id="2" name="Rectangle 1"/>
            <p:cNvSpPr/>
            <p:nvPr/>
          </p:nvSpPr>
          <p:spPr bwMode="auto">
            <a:xfrm>
              <a:off x="1045311" y="2324731"/>
              <a:ext cx="1209733" cy="867731"/>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882" dirty="0">
                  <a:solidFill>
                    <a:schemeClr val="tx1">
                      <a:lumMod val="75000"/>
                      <a:lumOff val="25000"/>
                    </a:schemeClr>
                  </a:solidFill>
                  <a:latin typeface="+mj-lt"/>
                </a:rPr>
                <a:t>Specs</a:t>
              </a:r>
            </a:p>
          </p:txBody>
        </p:sp>
      </p:grpSp>
      <p:sp>
        <p:nvSpPr>
          <p:cNvPr id="12" name="Down Arrow 11"/>
          <p:cNvSpPr/>
          <p:nvPr/>
        </p:nvSpPr>
        <p:spPr bwMode="auto">
          <a:xfrm>
            <a:off x="2768288" y="2021675"/>
            <a:ext cx="167608" cy="922602"/>
          </a:xfrm>
          <a:prstGeom prst="downArrow">
            <a:avLst>
              <a:gd name="adj1" fmla="val 18658"/>
              <a:gd name="adj2" fmla="val 50000"/>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27" name="Rectangle 26"/>
          <p:cNvSpPr/>
          <p:nvPr/>
        </p:nvSpPr>
        <p:spPr bwMode="auto">
          <a:xfrm>
            <a:off x="1540904" y="1439696"/>
            <a:ext cx="2622377" cy="5043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1544" dirty="0">
                <a:solidFill>
                  <a:schemeClr val="tx1">
                    <a:lumMod val="65000"/>
                    <a:lumOff val="35000"/>
                  </a:schemeClr>
                </a:solidFill>
                <a:latin typeface="+mj-lt"/>
              </a:rPr>
              <a:t>We knew </a:t>
            </a:r>
            <a:r>
              <a:rPr lang="en-US" sz="1544" b="1" dirty="0">
                <a:solidFill>
                  <a:schemeClr val="tx1">
                    <a:lumMod val="65000"/>
                    <a:lumOff val="35000"/>
                  </a:schemeClr>
                </a:solidFill>
                <a:latin typeface="+mj-lt"/>
              </a:rPr>
              <a:t>exactly what to build</a:t>
            </a:r>
            <a:r>
              <a:rPr lang="en-US" sz="1544" dirty="0">
                <a:solidFill>
                  <a:schemeClr val="tx1">
                    <a:lumMod val="65000"/>
                    <a:lumOff val="35000"/>
                  </a:schemeClr>
                </a:solidFill>
                <a:latin typeface="+mj-lt"/>
              </a:rPr>
              <a:t>, and we </a:t>
            </a:r>
            <a:r>
              <a:rPr lang="en-US" sz="1544" b="1" dirty="0">
                <a:solidFill>
                  <a:schemeClr val="tx1">
                    <a:lumMod val="65000"/>
                    <a:lumOff val="35000"/>
                  </a:schemeClr>
                </a:solidFill>
                <a:latin typeface="+mj-lt"/>
              </a:rPr>
              <a:t>knew it was right</a:t>
            </a:r>
            <a:r>
              <a:rPr lang="en-US" sz="1544" dirty="0">
                <a:solidFill>
                  <a:schemeClr val="tx1">
                    <a:lumMod val="65000"/>
                    <a:lumOff val="35000"/>
                  </a:schemeClr>
                </a:solidFill>
                <a:latin typeface="+mj-lt"/>
              </a:rPr>
              <a:t>!  </a:t>
            </a:r>
          </a:p>
        </p:txBody>
      </p:sp>
      <p:grpSp>
        <p:nvGrpSpPr>
          <p:cNvPr id="29" name="Group 28"/>
          <p:cNvGrpSpPr/>
          <p:nvPr/>
        </p:nvGrpSpPr>
        <p:grpSpPr>
          <a:xfrm>
            <a:off x="2826882" y="3041711"/>
            <a:ext cx="4768379" cy="352967"/>
            <a:chOff x="3053589" y="4343348"/>
            <a:chExt cx="8647103" cy="640080"/>
          </a:xfrm>
          <a:solidFill>
            <a:schemeClr val="bg1">
              <a:lumMod val="65000"/>
            </a:schemeClr>
          </a:solidFill>
        </p:grpSpPr>
        <p:sp>
          <p:nvSpPr>
            <p:cNvPr id="30" name="Flowchart: Process 29"/>
            <p:cNvSpPr/>
            <p:nvPr/>
          </p:nvSpPr>
          <p:spPr bwMode="auto">
            <a:xfrm>
              <a:off x="3053589"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lowchart: Process 31"/>
            <p:cNvSpPr/>
            <p:nvPr/>
          </p:nvSpPr>
          <p:spPr bwMode="auto">
            <a:xfrm>
              <a:off x="7372000"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Flowchart: Process 32"/>
            <p:cNvSpPr/>
            <p:nvPr/>
          </p:nvSpPr>
          <p:spPr bwMode="auto">
            <a:xfrm>
              <a:off x="11609252"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7767349" y="-400050"/>
            <a:ext cx="1376651" cy="1863165"/>
            <a:chOff x="9938751" y="-636693"/>
            <a:chExt cx="2496136" cy="3378281"/>
          </a:xfrm>
        </p:grpSpPr>
        <p:sp>
          <p:nvSpPr>
            <p:cNvPr id="31" name="Diagonal Stripe 30"/>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37" name="Rectangle 36"/>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Tree>
    <p:extLst>
      <p:ext uri="{BB962C8B-B14F-4D97-AF65-F5344CB8AC3E}">
        <p14:creationId xmlns:p14="http://schemas.microsoft.com/office/powerpoint/2010/main" val="127421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noChangeAspect="1"/>
          </p:cNvSpPr>
          <p:nvPr>
            <p:ph type="body" sz="quarter" idx="10"/>
          </p:nvPr>
        </p:nvSpPr>
        <p:spPr>
          <a:xfrm>
            <a:off x="1383437" y="1563146"/>
            <a:ext cx="1435965" cy="1435965"/>
          </a:xfrm>
          <a:solidFill>
            <a:srgbClr val="F2CB1D"/>
          </a:solidFill>
        </p:spPr>
        <p:txBody>
          <a:bodyPr vert="horz" wrap="square" lIns="91440" tIns="146304" rIns="91440" bIns="146304" rtlCol="0">
            <a:noAutofit/>
          </a:bodyPr>
          <a:lstStyle/>
          <a:p>
            <a:r>
              <a:rPr lang="en-US" sz="2000" dirty="0">
                <a:solidFill>
                  <a:schemeClr val="tx1">
                    <a:lumMod val="65000"/>
                    <a:lumOff val="35000"/>
                  </a:schemeClr>
                </a:solidFill>
                <a:latin typeface="+mj-lt"/>
              </a:rPr>
              <a:t>Sprint</a:t>
            </a:r>
          </a:p>
          <a:p>
            <a:r>
              <a:rPr lang="en-US" sz="2000" dirty="0">
                <a:solidFill>
                  <a:schemeClr val="tx1">
                    <a:lumMod val="65000"/>
                    <a:lumOff val="35000"/>
                  </a:schemeClr>
                </a:solidFill>
                <a:latin typeface="+mj-lt"/>
              </a:rPr>
              <a:t>3 week</a:t>
            </a:r>
          </a:p>
        </p:txBody>
      </p:sp>
      <p:sp>
        <p:nvSpPr>
          <p:cNvPr id="9" name="Rectangle 8"/>
          <p:cNvSpPr/>
          <p:nvPr/>
        </p:nvSpPr>
        <p:spPr bwMode="auto">
          <a:xfrm>
            <a:off x="4572477" y="2235549"/>
            <a:ext cx="964954" cy="971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10974" dirty="0">
                <a:gradFill>
                  <a:gsLst>
                    <a:gs pos="0">
                      <a:srgbClr val="FFFFFF"/>
                    </a:gs>
                    <a:gs pos="100000">
                      <a:srgbClr val="FFFFFF"/>
                    </a:gs>
                  </a:gsLst>
                  <a:lin ang="5400000" scaled="0"/>
                </a:gradFill>
                <a:ea typeface="Segoe UI" pitchFamily="34" charset="0"/>
                <a:cs typeface="Segoe UI" pitchFamily="34" charset="0"/>
              </a:rPr>
              <a:t>6</a:t>
            </a:r>
          </a:p>
        </p:txBody>
      </p:sp>
      <p:sp>
        <p:nvSpPr>
          <p:cNvPr id="10" name="Rectangle 9"/>
          <p:cNvSpPr/>
          <p:nvPr/>
        </p:nvSpPr>
        <p:spPr bwMode="auto">
          <a:xfrm>
            <a:off x="5988537" y="2235549"/>
            <a:ext cx="1757731" cy="9712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10974" spc="-1379" dirty="0">
                <a:gradFill>
                  <a:gsLst>
                    <a:gs pos="0">
                      <a:srgbClr val="FFFFFF"/>
                    </a:gs>
                    <a:gs pos="100000">
                      <a:srgbClr val="FFFFFF"/>
                    </a:gs>
                  </a:gsLst>
                  <a:lin ang="5400000" scaled="0"/>
                </a:gradFill>
                <a:ea typeface="Segoe UI" pitchFamily="34" charset="0"/>
                <a:cs typeface="Segoe UI" pitchFamily="34" charset="0"/>
              </a:rPr>
              <a:t>18</a:t>
            </a:r>
          </a:p>
        </p:txBody>
      </p:sp>
      <p:sp>
        <p:nvSpPr>
          <p:cNvPr id="3" name="Title 2"/>
          <p:cNvSpPr>
            <a:spLocks noGrp="1"/>
          </p:cNvSpPr>
          <p:nvPr>
            <p:ph type="title"/>
          </p:nvPr>
        </p:nvSpPr>
        <p:spPr/>
        <p:txBody>
          <a:bodyPr/>
          <a:lstStyle/>
          <a:p>
            <a:r>
              <a:rPr lang="en-US" dirty="0"/>
              <a:t>Staying Aligned</a:t>
            </a:r>
          </a:p>
        </p:txBody>
      </p:sp>
      <p:sp>
        <p:nvSpPr>
          <p:cNvPr id="8" name="Rectangle 7"/>
          <p:cNvSpPr/>
          <p:nvPr/>
        </p:nvSpPr>
        <p:spPr bwMode="auto">
          <a:xfrm>
            <a:off x="235326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tx1">
                    <a:lumMod val="65000"/>
                    <a:lumOff val="35000"/>
                  </a:schemeClr>
                </a:solidFill>
                <a:ea typeface="Segoe UI" pitchFamily="34" charset="0"/>
                <a:cs typeface="Segoe UI" pitchFamily="34" charset="0"/>
              </a:rPr>
              <a:t>3</a:t>
            </a:r>
          </a:p>
        </p:txBody>
      </p:sp>
      <p:sp>
        <p:nvSpPr>
          <p:cNvPr id="12" name="Text Placeholder 3"/>
          <p:cNvSpPr>
            <a:spLocks noGrp="1" noChangeAspect="1"/>
          </p:cNvSpPr>
          <p:nvPr>
            <p:ph type="body" sz="quarter" idx="10"/>
          </p:nvPr>
        </p:nvSpPr>
        <p:spPr>
          <a:xfrm>
            <a:off x="2964182" y="1566956"/>
            <a:ext cx="1435965" cy="1435965"/>
          </a:xfrm>
          <a:solidFill>
            <a:schemeClr val="accent1"/>
          </a:solidFill>
        </p:spPr>
        <p:txBody>
          <a:bodyPr vert="horz" wrap="square" lIns="91440" tIns="146304" rIns="91440" bIns="146304" rtlCol="0">
            <a:noAutofit/>
          </a:bodyPr>
          <a:lstStyle/>
          <a:p>
            <a:r>
              <a:rPr lang="en-US" sz="2000" dirty="0"/>
              <a:t>Plan</a:t>
            </a:r>
          </a:p>
          <a:p>
            <a:r>
              <a:rPr lang="en-US" sz="2000" dirty="0"/>
              <a:t>3 sprint</a:t>
            </a:r>
          </a:p>
        </p:txBody>
      </p:sp>
      <p:sp>
        <p:nvSpPr>
          <p:cNvPr id="13" name="Text Placeholder 3"/>
          <p:cNvSpPr>
            <a:spLocks noGrp="1" noChangeAspect="1"/>
          </p:cNvSpPr>
          <p:nvPr>
            <p:ph type="body" sz="quarter" idx="10"/>
          </p:nvPr>
        </p:nvSpPr>
        <p:spPr>
          <a:xfrm>
            <a:off x="4544927" y="1563146"/>
            <a:ext cx="1435965" cy="1435965"/>
          </a:xfrm>
          <a:solidFill>
            <a:schemeClr val="accent4"/>
          </a:solidFill>
        </p:spPr>
        <p:txBody>
          <a:bodyPr/>
          <a:lstStyle/>
          <a:p>
            <a:r>
              <a:rPr lang="en-US" sz="2000" dirty="0"/>
              <a:t>Season</a:t>
            </a:r>
          </a:p>
          <a:p>
            <a:r>
              <a:rPr lang="en-US" sz="1400" dirty="0"/>
              <a:t>6 month</a:t>
            </a:r>
          </a:p>
        </p:txBody>
      </p:sp>
      <p:sp>
        <p:nvSpPr>
          <p:cNvPr id="14" name="Text Placeholder 3"/>
          <p:cNvSpPr>
            <a:spLocks noGrp="1" noChangeAspect="1"/>
          </p:cNvSpPr>
          <p:nvPr>
            <p:ph type="body" sz="quarter" idx="10"/>
          </p:nvPr>
        </p:nvSpPr>
        <p:spPr>
          <a:xfrm>
            <a:off x="6125672" y="1559336"/>
            <a:ext cx="1435965" cy="1435965"/>
          </a:xfrm>
          <a:solidFill>
            <a:schemeClr val="accent6"/>
          </a:solidFill>
        </p:spPr>
        <p:txBody>
          <a:bodyPr/>
          <a:lstStyle/>
          <a:p>
            <a:r>
              <a:rPr lang="en-US" sz="2000" dirty="0"/>
              <a:t>Scenario</a:t>
            </a:r>
          </a:p>
          <a:p>
            <a:r>
              <a:rPr lang="en-US" sz="1400" dirty="0"/>
              <a:t>18 month</a:t>
            </a:r>
          </a:p>
        </p:txBody>
      </p:sp>
      <p:sp>
        <p:nvSpPr>
          <p:cNvPr id="15" name="Rectangle 14"/>
          <p:cNvSpPr/>
          <p:nvPr/>
        </p:nvSpPr>
        <p:spPr bwMode="auto">
          <a:xfrm>
            <a:off x="393060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solidFill>
                <a:ea typeface="Segoe UI" pitchFamily="34" charset="0"/>
                <a:cs typeface="Segoe UI" pitchFamily="34" charset="0"/>
              </a:rPr>
              <a:t>3</a:t>
            </a:r>
          </a:p>
        </p:txBody>
      </p:sp>
      <p:sp>
        <p:nvSpPr>
          <p:cNvPr id="16" name="Rectangle 15"/>
          <p:cNvSpPr/>
          <p:nvPr/>
        </p:nvSpPr>
        <p:spPr bwMode="auto">
          <a:xfrm>
            <a:off x="5485088" y="2344035"/>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solidFill>
                  <a:schemeClr val="bg1"/>
                </a:solidFill>
                <a:ea typeface="Segoe UI" pitchFamily="34" charset="0"/>
                <a:cs typeface="Segoe UI" pitchFamily="34" charset="0"/>
              </a:rPr>
              <a:t>6</a:t>
            </a:r>
          </a:p>
        </p:txBody>
      </p:sp>
      <p:sp>
        <p:nvSpPr>
          <p:cNvPr id="17" name="Rectangle 16"/>
          <p:cNvSpPr/>
          <p:nvPr/>
        </p:nvSpPr>
        <p:spPr bwMode="auto">
          <a:xfrm>
            <a:off x="6667631" y="2344035"/>
            <a:ext cx="1074420"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r>
              <a:rPr lang="en-US" sz="5400" dirty="0">
                <a:gradFill>
                  <a:gsLst>
                    <a:gs pos="0">
                      <a:srgbClr val="FFFFFF"/>
                    </a:gs>
                    <a:gs pos="100000">
                      <a:srgbClr val="FFFFFF"/>
                    </a:gs>
                  </a:gsLst>
                  <a:lin ang="5400000" scaled="0"/>
                </a:gradFill>
                <a:ea typeface="Segoe UI" pitchFamily="34" charset="0"/>
                <a:cs typeface="Segoe UI" pitchFamily="34" charset="0"/>
              </a:rPr>
              <a:t>18</a:t>
            </a:r>
          </a:p>
        </p:txBody>
      </p:sp>
      <p:sp>
        <p:nvSpPr>
          <p:cNvPr id="2" name="Rectangle 1"/>
          <p:cNvSpPr/>
          <p:nvPr/>
        </p:nvSpPr>
        <p:spPr>
          <a:xfrm>
            <a:off x="1523999" y="2998150"/>
            <a:ext cx="4483157" cy="254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p:cNvGrpSpPr/>
          <p:nvPr/>
        </p:nvGrpSpPr>
        <p:grpSpPr>
          <a:xfrm>
            <a:off x="1369164" y="3310047"/>
            <a:ext cx="6238440" cy="1014303"/>
            <a:chOff x="1369164" y="3310047"/>
            <a:chExt cx="6238440" cy="1014303"/>
          </a:xfrm>
        </p:grpSpPr>
        <p:sp>
          <p:nvSpPr>
            <p:cNvPr id="30" name="Flowchart: Process 29"/>
            <p:cNvSpPr/>
            <p:nvPr/>
          </p:nvSpPr>
          <p:spPr bwMode="auto">
            <a:xfrm>
              <a:off x="1436339" y="3627607"/>
              <a:ext cx="6158920" cy="352967"/>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Left Brace 31"/>
            <p:cNvSpPr/>
            <p:nvPr/>
          </p:nvSpPr>
          <p:spPr>
            <a:xfrm rot="16200000">
              <a:off x="522734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3" name="TextBox 32"/>
            <p:cNvSpPr txBox="1"/>
            <p:nvPr/>
          </p:nvSpPr>
          <p:spPr>
            <a:xfrm>
              <a:off x="4519646"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Spring</a:t>
              </a:r>
            </a:p>
          </p:txBody>
        </p:sp>
        <p:sp>
          <p:nvSpPr>
            <p:cNvPr id="34" name="Left Brace 33"/>
            <p:cNvSpPr/>
            <p:nvPr/>
          </p:nvSpPr>
          <p:spPr>
            <a:xfrm rot="16200000">
              <a:off x="365210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5" name="TextBox 34"/>
            <p:cNvSpPr txBox="1"/>
            <p:nvPr/>
          </p:nvSpPr>
          <p:spPr>
            <a:xfrm>
              <a:off x="2944404"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Fall</a:t>
              </a:r>
            </a:p>
          </p:txBody>
        </p:sp>
        <p:sp>
          <p:nvSpPr>
            <p:cNvPr id="36" name="Left Brace 35"/>
            <p:cNvSpPr/>
            <p:nvPr/>
          </p:nvSpPr>
          <p:spPr>
            <a:xfrm rot="16200000">
              <a:off x="2076865"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7" name="TextBox 36"/>
            <p:cNvSpPr txBox="1"/>
            <p:nvPr/>
          </p:nvSpPr>
          <p:spPr>
            <a:xfrm>
              <a:off x="1369164"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Spring</a:t>
              </a:r>
            </a:p>
          </p:txBody>
        </p:sp>
        <p:sp>
          <p:nvSpPr>
            <p:cNvPr id="38" name="Left Brace 37"/>
            <p:cNvSpPr/>
            <p:nvPr/>
          </p:nvSpPr>
          <p:spPr>
            <a:xfrm rot="16200000">
              <a:off x="6802587" y="3417398"/>
              <a:ext cx="97316" cy="1367383"/>
            </a:xfrm>
            <a:prstGeom prst="leftBrace">
              <a:avLst>
                <a:gd name="adj1" fmla="val 72244"/>
                <a:gd name="adj2" fmla="val 50702"/>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9" name="TextBox 38"/>
            <p:cNvSpPr txBox="1"/>
            <p:nvPr/>
          </p:nvSpPr>
          <p:spPr>
            <a:xfrm>
              <a:off x="6094887" y="4171551"/>
              <a:ext cx="151271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Fall</a:t>
              </a:r>
            </a:p>
          </p:txBody>
        </p:sp>
        <p:sp>
          <p:nvSpPr>
            <p:cNvPr id="40" name="Flowchart: Process 39"/>
            <p:cNvSpPr/>
            <p:nvPr/>
          </p:nvSpPr>
          <p:spPr bwMode="auto">
            <a:xfrm>
              <a:off x="2881879"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lowchart: Process 40"/>
            <p:cNvSpPr/>
            <p:nvPr/>
          </p:nvSpPr>
          <p:spPr bwMode="auto">
            <a:xfrm>
              <a:off x="4464284"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lowchart: Process 41"/>
            <p:cNvSpPr/>
            <p:nvPr/>
          </p:nvSpPr>
          <p:spPr bwMode="auto">
            <a:xfrm>
              <a:off x="6046689" y="3627606"/>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bwMode="auto">
            <a:xfrm>
              <a:off x="1436340" y="3403552"/>
              <a:ext cx="212342" cy="71409"/>
            </a:xfrm>
            <a:prstGeom prst="rect">
              <a:avLst/>
            </a:prstGeom>
            <a:solidFill>
              <a:srgbClr val="D9D9D9"/>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4" name="Rectangle 43"/>
            <p:cNvSpPr/>
            <p:nvPr/>
          </p:nvSpPr>
          <p:spPr bwMode="auto">
            <a:xfrm>
              <a:off x="1648683" y="3403498"/>
              <a:ext cx="75505" cy="71463"/>
            </a:xfrm>
            <a:prstGeom prst="rect">
              <a:avLst/>
            </a:prstGeom>
            <a:solidFill>
              <a:srgbClr val="BFBFB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5" name="Rectangle 44"/>
            <p:cNvSpPr/>
            <p:nvPr/>
          </p:nvSpPr>
          <p:spPr bwMode="auto">
            <a:xfrm>
              <a:off x="1648681"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6" name="Rectangle 45"/>
            <p:cNvSpPr/>
            <p:nvPr/>
          </p:nvSpPr>
          <p:spPr bwMode="auto">
            <a:xfrm>
              <a:off x="186102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7" name="Rectangle 46"/>
            <p:cNvSpPr/>
            <p:nvPr/>
          </p:nvSpPr>
          <p:spPr bwMode="auto">
            <a:xfrm>
              <a:off x="1861024"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8" name="Rectangle 47"/>
            <p:cNvSpPr/>
            <p:nvPr/>
          </p:nvSpPr>
          <p:spPr bwMode="auto">
            <a:xfrm>
              <a:off x="207336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49" name="Rectangle 48"/>
            <p:cNvSpPr/>
            <p:nvPr/>
          </p:nvSpPr>
          <p:spPr bwMode="auto">
            <a:xfrm>
              <a:off x="2073366"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0" name="Rectangle 49"/>
            <p:cNvSpPr/>
            <p:nvPr/>
          </p:nvSpPr>
          <p:spPr bwMode="auto">
            <a:xfrm>
              <a:off x="2285709"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1" name="Rectangle 50"/>
            <p:cNvSpPr/>
            <p:nvPr/>
          </p:nvSpPr>
          <p:spPr bwMode="auto">
            <a:xfrm>
              <a:off x="2285707"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2" name="Rectangle 51"/>
            <p:cNvSpPr/>
            <p:nvPr/>
          </p:nvSpPr>
          <p:spPr bwMode="auto">
            <a:xfrm>
              <a:off x="249805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3" name="Rectangle 52"/>
            <p:cNvSpPr/>
            <p:nvPr/>
          </p:nvSpPr>
          <p:spPr bwMode="auto">
            <a:xfrm>
              <a:off x="2498050"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4" name="Rectangle 53"/>
            <p:cNvSpPr/>
            <p:nvPr/>
          </p:nvSpPr>
          <p:spPr bwMode="auto">
            <a:xfrm>
              <a:off x="271039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5" name="Rectangle 54"/>
            <p:cNvSpPr/>
            <p:nvPr/>
          </p:nvSpPr>
          <p:spPr bwMode="auto">
            <a:xfrm>
              <a:off x="2710392"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6" name="Rectangle 55"/>
            <p:cNvSpPr/>
            <p:nvPr/>
          </p:nvSpPr>
          <p:spPr bwMode="auto">
            <a:xfrm>
              <a:off x="292273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7" name="Rectangle 56"/>
            <p:cNvSpPr/>
            <p:nvPr/>
          </p:nvSpPr>
          <p:spPr bwMode="auto">
            <a:xfrm>
              <a:off x="2922733"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8" name="Rectangle 57"/>
            <p:cNvSpPr/>
            <p:nvPr/>
          </p:nvSpPr>
          <p:spPr bwMode="auto">
            <a:xfrm>
              <a:off x="313507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59" name="Rectangle 58"/>
            <p:cNvSpPr/>
            <p:nvPr/>
          </p:nvSpPr>
          <p:spPr bwMode="auto">
            <a:xfrm>
              <a:off x="3135076"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0" name="Rectangle 59"/>
            <p:cNvSpPr/>
            <p:nvPr/>
          </p:nvSpPr>
          <p:spPr bwMode="auto">
            <a:xfrm>
              <a:off x="3347419"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1" name="Rectangle 60"/>
            <p:cNvSpPr/>
            <p:nvPr/>
          </p:nvSpPr>
          <p:spPr bwMode="auto">
            <a:xfrm>
              <a:off x="3347418"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2" name="Rectangle 61"/>
            <p:cNvSpPr/>
            <p:nvPr/>
          </p:nvSpPr>
          <p:spPr bwMode="auto">
            <a:xfrm>
              <a:off x="3559761"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3" name="Rectangle 62"/>
            <p:cNvSpPr/>
            <p:nvPr/>
          </p:nvSpPr>
          <p:spPr bwMode="auto">
            <a:xfrm>
              <a:off x="3559759"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4" name="Rectangle 63"/>
            <p:cNvSpPr/>
            <p:nvPr/>
          </p:nvSpPr>
          <p:spPr bwMode="auto">
            <a:xfrm>
              <a:off x="377210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5" name="Rectangle 64"/>
            <p:cNvSpPr/>
            <p:nvPr/>
          </p:nvSpPr>
          <p:spPr bwMode="auto">
            <a:xfrm>
              <a:off x="3772102"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6" name="Rectangle 65"/>
            <p:cNvSpPr/>
            <p:nvPr/>
          </p:nvSpPr>
          <p:spPr bwMode="auto">
            <a:xfrm>
              <a:off x="398444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7" name="Rectangle 66"/>
            <p:cNvSpPr/>
            <p:nvPr/>
          </p:nvSpPr>
          <p:spPr bwMode="auto">
            <a:xfrm>
              <a:off x="3984444"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8" name="Rectangle 67"/>
            <p:cNvSpPr/>
            <p:nvPr/>
          </p:nvSpPr>
          <p:spPr bwMode="auto">
            <a:xfrm>
              <a:off x="419678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9" name="Rectangle 68"/>
            <p:cNvSpPr/>
            <p:nvPr/>
          </p:nvSpPr>
          <p:spPr bwMode="auto">
            <a:xfrm>
              <a:off x="4196785"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0" name="Rectangle 69"/>
            <p:cNvSpPr/>
            <p:nvPr/>
          </p:nvSpPr>
          <p:spPr bwMode="auto">
            <a:xfrm>
              <a:off x="4409130"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1" name="Rectangle 70"/>
            <p:cNvSpPr/>
            <p:nvPr/>
          </p:nvSpPr>
          <p:spPr bwMode="auto">
            <a:xfrm>
              <a:off x="4409128"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2" name="Rectangle 71"/>
            <p:cNvSpPr/>
            <p:nvPr/>
          </p:nvSpPr>
          <p:spPr bwMode="auto">
            <a:xfrm>
              <a:off x="462147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3" name="Rectangle 72"/>
            <p:cNvSpPr/>
            <p:nvPr/>
          </p:nvSpPr>
          <p:spPr bwMode="auto">
            <a:xfrm>
              <a:off x="4621470"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4" name="Rectangle 73"/>
            <p:cNvSpPr/>
            <p:nvPr/>
          </p:nvSpPr>
          <p:spPr bwMode="auto">
            <a:xfrm>
              <a:off x="483381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5" name="Rectangle 74"/>
            <p:cNvSpPr/>
            <p:nvPr/>
          </p:nvSpPr>
          <p:spPr bwMode="auto">
            <a:xfrm>
              <a:off x="4833811"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6" name="Rectangle 75"/>
            <p:cNvSpPr/>
            <p:nvPr/>
          </p:nvSpPr>
          <p:spPr bwMode="auto">
            <a:xfrm>
              <a:off x="504615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7" name="Rectangle 76"/>
            <p:cNvSpPr/>
            <p:nvPr/>
          </p:nvSpPr>
          <p:spPr bwMode="auto">
            <a:xfrm>
              <a:off x="5046154"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8" name="Rectangle 77"/>
            <p:cNvSpPr/>
            <p:nvPr/>
          </p:nvSpPr>
          <p:spPr bwMode="auto">
            <a:xfrm>
              <a:off x="525849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79" name="Rectangle 78"/>
            <p:cNvSpPr/>
            <p:nvPr/>
          </p:nvSpPr>
          <p:spPr bwMode="auto">
            <a:xfrm>
              <a:off x="518299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0" name="Rectangle 79"/>
            <p:cNvSpPr/>
            <p:nvPr/>
          </p:nvSpPr>
          <p:spPr bwMode="auto">
            <a:xfrm>
              <a:off x="539533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1" name="Rectangle 80"/>
            <p:cNvSpPr/>
            <p:nvPr/>
          </p:nvSpPr>
          <p:spPr bwMode="auto">
            <a:xfrm>
              <a:off x="5395332"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2" name="Rectangle 81"/>
            <p:cNvSpPr/>
            <p:nvPr/>
          </p:nvSpPr>
          <p:spPr bwMode="auto">
            <a:xfrm>
              <a:off x="5607675"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3" name="Rectangle 82"/>
            <p:cNvSpPr/>
            <p:nvPr/>
          </p:nvSpPr>
          <p:spPr bwMode="auto">
            <a:xfrm>
              <a:off x="5607673"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4" name="Rectangle 83"/>
            <p:cNvSpPr/>
            <p:nvPr/>
          </p:nvSpPr>
          <p:spPr bwMode="auto">
            <a:xfrm>
              <a:off x="5820017"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5" name="Rectangle 84"/>
            <p:cNvSpPr/>
            <p:nvPr/>
          </p:nvSpPr>
          <p:spPr bwMode="auto">
            <a:xfrm>
              <a:off x="5820016"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6" name="Rectangle 85"/>
            <p:cNvSpPr/>
            <p:nvPr/>
          </p:nvSpPr>
          <p:spPr bwMode="auto">
            <a:xfrm>
              <a:off x="6032359"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7" name="Rectangle 86"/>
            <p:cNvSpPr/>
            <p:nvPr/>
          </p:nvSpPr>
          <p:spPr bwMode="auto">
            <a:xfrm>
              <a:off x="6032358"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8" name="Rectangle 87"/>
            <p:cNvSpPr/>
            <p:nvPr/>
          </p:nvSpPr>
          <p:spPr bwMode="auto">
            <a:xfrm>
              <a:off x="6244701"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9" name="Rectangle 88"/>
            <p:cNvSpPr/>
            <p:nvPr/>
          </p:nvSpPr>
          <p:spPr bwMode="auto">
            <a:xfrm>
              <a:off x="6244699"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0" name="Rectangle 89"/>
            <p:cNvSpPr/>
            <p:nvPr/>
          </p:nvSpPr>
          <p:spPr bwMode="auto">
            <a:xfrm>
              <a:off x="6457043"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1" name="Rectangle 90"/>
            <p:cNvSpPr/>
            <p:nvPr/>
          </p:nvSpPr>
          <p:spPr bwMode="auto">
            <a:xfrm>
              <a:off x="6457042"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2" name="Rectangle 91"/>
            <p:cNvSpPr/>
            <p:nvPr/>
          </p:nvSpPr>
          <p:spPr bwMode="auto">
            <a:xfrm>
              <a:off x="6669385"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3" name="Rectangle 92"/>
            <p:cNvSpPr/>
            <p:nvPr/>
          </p:nvSpPr>
          <p:spPr bwMode="auto">
            <a:xfrm>
              <a:off x="6669384"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4" name="Rectangle 93"/>
            <p:cNvSpPr/>
            <p:nvPr/>
          </p:nvSpPr>
          <p:spPr bwMode="auto">
            <a:xfrm>
              <a:off x="6881727"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5" name="Rectangle 94"/>
            <p:cNvSpPr/>
            <p:nvPr/>
          </p:nvSpPr>
          <p:spPr bwMode="auto">
            <a:xfrm>
              <a:off x="6881725"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6" name="Rectangle 95"/>
            <p:cNvSpPr/>
            <p:nvPr/>
          </p:nvSpPr>
          <p:spPr bwMode="auto">
            <a:xfrm>
              <a:off x="7094069"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7" name="Rectangle 96"/>
            <p:cNvSpPr/>
            <p:nvPr/>
          </p:nvSpPr>
          <p:spPr bwMode="auto">
            <a:xfrm>
              <a:off x="7094068" y="3310101"/>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8" name="Rectangle 97"/>
            <p:cNvSpPr/>
            <p:nvPr/>
          </p:nvSpPr>
          <p:spPr bwMode="auto">
            <a:xfrm>
              <a:off x="7306411" y="3310047"/>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99" name="Rectangle 98"/>
            <p:cNvSpPr/>
            <p:nvPr/>
          </p:nvSpPr>
          <p:spPr bwMode="auto">
            <a:xfrm>
              <a:off x="7306410" y="3403552"/>
              <a:ext cx="212342" cy="71409"/>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0" name="Rectangle 99"/>
            <p:cNvSpPr/>
            <p:nvPr/>
          </p:nvSpPr>
          <p:spPr bwMode="auto">
            <a:xfrm>
              <a:off x="7518753" y="3403498"/>
              <a:ext cx="75505" cy="71463"/>
            </a:xfrm>
            <a:prstGeom prst="rect">
              <a:avLst/>
            </a:prstGeom>
            <a:solidFill>
              <a:schemeClr val="bg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sp>
        <p:nvSpPr>
          <p:cNvPr id="105" name="Text Placeholder 3"/>
          <p:cNvSpPr>
            <a:spLocks noGrp="1" noChangeAspect="1"/>
          </p:cNvSpPr>
          <p:nvPr>
            <p:ph type="body" sz="quarter" idx="10"/>
          </p:nvPr>
        </p:nvSpPr>
        <p:spPr>
          <a:xfrm>
            <a:off x="1400891" y="847526"/>
            <a:ext cx="1435965" cy="573242"/>
          </a:xfrm>
          <a:noFill/>
        </p:spPr>
        <p:txBody>
          <a:bodyPr anchor="t"/>
          <a:lstStyle/>
          <a:p>
            <a:pPr algn="ctr"/>
            <a:r>
              <a:rPr lang="en-US" sz="1400" b="1" dirty="0">
                <a:solidFill>
                  <a:schemeClr val="tx1">
                    <a:lumMod val="75000"/>
                    <a:lumOff val="25000"/>
                  </a:schemeClr>
                </a:solidFill>
              </a:rPr>
              <a:t>Confident</a:t>
            </a:r>
          </a:p>
          <a:p>
            <a:pPr algn="ctr"/>
            <a:r>
              <a:rPr lang="en-US" sz="1400" dirty="0">
                <a:solidFill>
                  <a:schemeClr val="tx1">
                    <a:lumMod val="75000"/>
                    <a:lumOff val="25000"/>
                  </a:schemeClr>
                </a:solidFill>
              </a:rPr>
              <a:t>95%</a:t>
            </a:r>
            <a:endParaRPr lang="en-US" sz="1050" dirty="0">
              <a:solidFill>
                <a:schemeClr val="tx1">
                  <a:lumMod val="75000"/>
                  <a:lumOff val="25000"/>
                </a:schemeClr>
              </a:solidFill>
            </a:endParaRPr>
          </a:p>
        </p:txBody>
      </p:sp>
      <p:grpSp>
        <p:nvGrpSpPr>
          <p:cNvPr id="11" name="Group 10"/>
          <p:cNvGrpSpPr/>
          <p:nvPr/>
        </p:nvGrpSpPr>
        <p:grpSpPr>
          <a:xfrm>
            <a:off x="1436339" y="3403100"/>
            <a:ext cx="287848" cy="71463"/>
            <a:chOff x="762000" y="3332035"/>
            <a:chExt cx="287848" cy="71463"/>
          </a:xfrm>
        </p:grpSpPr>
        <p:sp>
          <p:nvSpPr>
            <p:cNvPr id="112" name="Rectangle 111"/>
            <p:cNvSpPr/>
            <p:nvPr/>
          </p:nvSpPr>
          <p:spPr bwMode="auto">
            <a:xfrm>
              <a:off x="762000" y="3332089"/>
              <a:ext cx="212342" cy="71409"/>
            </a:xfrm>
            <a:prstGeom prst="rect">
              <a:avLst/>
            </a:prstGeom>
            <a:solidFill>
              <a:srgbClr val="F2CB1D"/>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3" name="Rectangle 112"/>
            <p:cNvSpPr/>
            <p:nvPr/>
          </p:nvSpPr>
          <p:spPr bwMode="auto">
            <a:xfrm>
              <a:off x="974343" y="3332035"/>
              <a:ext cx="75505" cy="71463"/>
            </a:xfrm>
            <a:prstGeom prst="rect">
              <a:avLst/>
            </a:prstGeom>
            <a:solidFill>
              <a:srgbClr val="CAA60C"/>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529333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week sprints</a:t>
            </a:r>
          </a:p>
        </p:txBody>
      </p:sp>
      <p:sp>
        <p:nvSpPr>
          <p:cNvPr id="33" name="Rectangle 32"/>
          <p:cNvSpPr/>
          <p:nvPr/>
        </p:nvSpPr>
        <p:spPr bwMode="auto">
          <a:xfrm>
            <a:off x="2029850" y="2165600"/>
            <a:ext cx="3625778" cy="73939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sp>
        <p:nvSpPr>
          <p:cNvPr id="34" name="Rectangle 33"/>
          <p:cNvSpPr/>
          <p:nvPr/>
        </p:nvSpPr>
        <p:spPr bwMode="auto">
          <a:xfrm>
            <a:off x="5655628" y="2165600"/>
            <a:ext cx="1273279" cy="73939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bg1"/>
              </a:solidFill>
              <a:latin typeface="Segoe UI Light" panose="020B0502040204020203" pitchFamily="34" charset="0"/>
              <a:ea typeface="Segoe UI" pitchFamily="34" charset="0"/>
              <a:cs typeface="Segoe UI Light" panose="020B0502040204020203" pitchFamily="34" charset="0"/>
            </a:endParaRPr>
          </a:p>
        </p:txBody>
      </p:sp>
      <p:cxnSp>
        <p:nvCxnSpPr>
          <p:cNvPr id="4" name="Straight Connector 3"/>
          <p:cNvCxnSpPr/>
          <p:nvPr/>
        </p:nvCxnSpPr>
        <p:spPr>
          <a:xfrm>
            <a:off x="3258079" y="2165600"/>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258358" y="2409891"/>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35" name="Straight Connector 34"/>
          <p:cNvCxnSpPr/>
          <p:nvPr/>
        </p:nvCxnSpPr>
        <p:spPr>
          <a:xfrm>
            <a:off x="4455959" y="2165600"/>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438983" y="2409891"/>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cxnSp>
        <p:nvCxnSpPr>
          <p:cNvPr id="36" name="Straight Connector 35"/>
          <p:cNvCxnSpPr/>
          <p:nvPr/>
        </p:nvCxnSpPr>
        <p:spPr>
          <a:xfrm>
            <a:off x="5655626" y="2165600"/>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636862" y="2409891"/>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sp>
        <p:nvSpPr>
          <p:cNvPr id="64" name="Rectangle 63"/>
          <p:cNvSpPr/>
          <p:nvPr/>
        </p:nvSpPr>
        <p:spPr bwMode="auto">
          <a:xfrm>
            <a:off x="5655628" y="3355291"/>
            <a:ext cx="3625778" cy="73939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sp>
        <p:nvSpPr>
          <p:cNvPr id="65" name="Rectangle 64"/>
          <p:cNvSpPr/>
          <p:nvPr/>
        </p:nvSpPr>
        <p:spPr bwMode="auto">
          <a:xfrm>
            <a:off x="9281405" y="3355291"/>
            <a:ext cx="1273279" cy="73939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bg1"/>
              </a:solidFill>
              <a:latin typeface="Segoe UI Light" panose="020B0502040204020203" pitchFamily="34" charset="0"/>
              <a:ea typeface="Segoe UI" pitchFamily="34" charset="0"/>
              <a:cs typeface="Segoe UI Light" panose="020B0502040204020203" pitchFamily="34" charset="0"/>
            </a:endParaRPr>
          </a:p>
        </p:txBody>
      </p:sp>
      <p:cxnSp>
        <p:nvCxnSpPr>
          <p:cNvPr id="59" name="Straight Connector 58"/>
          <p:cNvCxnSpPr/>
          <p:nvPr/>
        </p:nvCxnSpPr>
        <p:spPr>
          <a:xfrm>
            <a:off x="6883856" y="3355291"/>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5884136" y="3599582"/>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57" name="Straight Connector 56"/>
          <p:cNvCxnSpPr/>
          <p:nvPr/>
        </p:nvCxnSpPr>
        <p:spPr>
          <a:xfrm>
            <a:off x="8081736" y="3355291"/>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7064760" y="3599582"/>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cxnSp>
        <p:nvCxnSpPr>
          <p:cNvPr id="55" name="Straight Connector 54"/>
          <p:cNvCxnSpPr/>
          <p:nvPr/>
        </p:nvCxnSpPr>
        <p:spPr>
          <a:xfrm>
            <a:off x="9281404" y="3355291"/>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262640" y="3599582"/>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sp>
        <p:nvSpPr>
          <p:cNvPr id="77" name="Rectangle 76"/>
          <p:cNvSpPr/>
          <p:nvPr/>
        </p:nvSpPr>
        <p:spPr bwMode="auto">
          <a:xfrm>
            <a:off x="-1640978" y="3351683"/>
            <a:ext cx="3625778" cy="73939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sp>
        <p:nvSpPr>
          <p:cNvPr id="78" name="Rectangle 77"/>
          <p:cNvSpPr/>
          <p:nvPr/>
        </p:nvSpPr>
        <p:spPr bwMode="auto">
          <a:xfrm>
            <a:off x="1984800" y="3351683"/>
            <a:ext cx="1273279" cy="73939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bg1"/>
              </a:solidFill>
              <a:latin typeface="Segoe UI Light" panose="020B0502040204020203" pitchFamily="34" charset="0"/>
              <a:ea typeface="Segoe UI" pitchFamily="34" charset="0"/>
              <a:cs typeface="Segoe UI Light" panose="020B0502040204020203" pitchFamily="34" charset="0"/>
            </a:endParaRPr>
          </a:p>
        </p:txBody>
      </p:sp>
      <p:cxnSp>
        <p:nvCxnSpPr>
          <p:cNvPr id="75" name="Straight Connector 74"/>
          <p:cNvCxnSpPr/>
          <p:nvPr/>
        </p:nvCxnSpPr>
        <p:spPr>
          <a:xfrm>
            <a:off x="-412749" y="3351683"/>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412471" y="3595974"/>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73" name="Straight Connector 72"/>
          <p:cNvCxnSpPr/>
          <p:nvPr/>
        </p:nvCxnSpPr>
        <p:spPr>
          <a:xfrm>
            <a:off x="785131" y="3351683"/>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231845" y="3595974"/>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cxnSp>
        <p:nvCxnSpPr>
          <p:cNvPr id="71" name="Straight Connector 70"/>
          <p:cNvCxnSpPr/>
          <p:nvPr/>
        </p:nvCxnSpPr>
        <p:spPr>
          <a:xfrm>
            <a:off x="1984798" y="3351683"/>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966034" y="3595974"/>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sp>
        <p:nvSpPr>
          <p:cNvPr id="79" name="TextBox 78"/>
          <p:cNvSpPr txBox="1"/>
          <p:nvPr/>
        </p:nvSpPr>
        <p:spPr>
          <a:xfrm>
            <a:off x="3707055" y="2996398"/>
            <a:ext cx="1329696" cy="271613"/>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Sprint 100</a:t>
            </a:r>
          </a:p>
        </p:txBody>
      </p:sp>
      <p:sp>
        <p:nvSpPr>
          <p:cNvPr id="80" name="TextBox 79"/>
          <p:cNvSpPr txBox="1"/>
          <p:nvPr/>
        </p:nvSpPr>
        <p:spPr>
          <a:xfrm>
            <a:off x="-96916" y="2981609"/>
            <a:ext cx="1329696" cy="271613"/>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Sprint 99</a:t>
            </a:r>
          </a:p>
        </p:txBody>
      </p:sp>
      <p:sp>
        <p:nvSpPr>
          <p:cNvPr id="81" name="TextBox 80"/>
          <p:cNvSpPr txBox="1"/>
          <p:nvPr/>
        </p:nvSpPr>
        <p:spPr>
          <a:xfrm>
            <a:off x="7199689" y="2994368"/>
            <a:ext cx="1329696" cy="271613"/>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Sprint 101</a:t>
            </a:r>
          </a:p>
        </p:txBody>
      </p:sp>
      <p:cxnSp>
        <p:nvCxnSpPr>
          <p:cNvPr id="92" name="Straight Connector 91"/>
          <p:cNvCxnSpPr>
            <a:stCxn id="93" idx="2"/>
          </p:cNvCxnSpPr>
          <p:nvPr/>
        </p:nvCxnSpPr>
        <p:spPr>
          <a:xfrm flipH="1">
            <a:off x="6879864" y="1077717"/>
            <a:ext cx="2784" cy="998507"/>
          </a:xfrm>
          <a:prstGeom prst="line">
            <a:avLst/>
          </a:prstGeom>
          <a:solidFill>
            <a:schemeClr val="accent2"/>
          </a:solid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bwMode="auto">
          <a:xfrm>
            <a:off x="6223260" y="678645"/>
            <a:ext cx="1318776" cy="399072"/>
          </a:xfrm>
          <a:prstGeom prst="rect">
            <a:avLst/>
          </a:prstGeom>
          <a:solidFill>
            <a:schemeClr val="accent3">
              <a:lumMod val="75000"/>
            </a:schemeClr>
          </a:solidFill>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a:r>
              <a:rPr lang="en-US" sz="1100" dirty="0">
                <a:solidFill>
                  <a:schemeClr val="bg1"/>
                </a:solidFill>
                <a:latin typeface="Segoe UI Light" panose="020B0502040204020203" pitchFamily="34" charset="0"/>
                <a:cs typeface="Segoe UI Light" panose="020B0502040204020203" pitchFamily="34" charset="0"/>
              </a:rPr>
              <a:t>Deployment</a:t>
            </a:r>
          </a:p>
        </p:txBody>
      </p:sp>
      <p:cxnSp>
        <p:nvCxnSpPr>
          <p:cNvPr id="98" name="Straight Connector 97"/>
          <p:cNvCxnSpPr>
            <a:stCxn id="99" idx="2"/>
          </p:cNvCxnSpPr>
          <p:nvPr/>
        </p:nvCxnSpPr>
        <p:spPr>
          <a:xfrm flipH="1">
            <a:off x="2097494" y="1750035"/>
            <a:ext cx="1347" cy="324162"/>
          </a:xfrm>
          <a:prstGeom prst="line">
            <a:avLst/>
          </a:prstGeom>
          <a:solidFill>
            <a:schemeClr val="accent2"/>
          </a:solid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bwMode="auto">
          <a:xfrm>
            <a:off x="1439453" y="1350964"/>
            <a:ext cx="1318776" cy="399072"/>
          </a:xfrm>
          <a:prstGeom prst="rect">
            <a:avLst/>
          </a:prstGeom>
          <a:solidFill>
            <a:schemeClr val="accent3">
              <a:lumMod val="75000"/>
            </a:schemeClr>
          </a:solid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a:r>
              <a:rPr lang="en-US" sz="1100" dirty="0">
                <a:solidFill>
                  <a:schemeClr val="bg1"/>
                </a:solidFill>
                <a:latin typeface="Segoe UI Light" panose="020B0502040204020203" pitchFamily="34" charset="0"/>
                <a:cs typeface="Segoe UI Light" panose="020B0502040204020203" pitchFamily="34" charset="0"/>
              </a:rPr>
              <a:t>Sprint Planning</a:t>
            </a:r>
          </a:p>
        </p:txBody>
      </p:sp>
      <p:cxnSp>
        <p:nvCxnSpPr>
          <p:cNvPr id="101" name="Straight Connector 100"/>
          <p:cNvCxnSpPr>
            <a:cxnSpLocks/>
            <a:stCxn id="102" idx="2"/>
          </p:cNvCxnSpPr>
          <p:nvPr/>
        </p:nvCxnSpPr>
        <p:spPr>
          <a:xfrm flipH="1">
            <a:off x="5623292" y="1734423"/>
            <a:ext cx="1344" cy="324162"/>
          </a:xfrm>
          <a:prstGeom prst="line">
            <a:avLst/>
          </a:prstGeom>
          <a:solidFill>
            <a:schemeClr val="accent2"/>
          </a:solid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bwMode="auto">
          <a:xfrm>
            <a:off x="5286266" y="1335351"/>
            <a:ext cx="676740" cy="399072"/>
          </a:xfrm>
          <a:prstGeom prst="rect">
            <a:avLst/>
          </a:prstGeom>
          <a:solidFill>
            <a:schemeClr val="accent3">
              <a:lumMod val="75000"/>
            </a:schemeClr>
          </a:solidFill>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a:r>
              <a:rPr lang="en-US" sz="1100" dirty="0">
                <a:solidFill>
                  <a:schemeClr val="bg1"/>
                </a:solidFill>
                <a:latin typeface="Segoe UI Light" panose="020B0502040204020203" pitchFamily="34" charset="0"/>
                <a:cs typeface="Segoe UI Light" panose="020B0502040204020203" pitchFamily="34" charset="0"/>
              </a:rPr>
              <a:t>Done!</a:t>
            </a:r>
          </a:p>
        </p:txBody>
      </p:sp>
      <p:cxnSp>
        <p:nvCxnSpPr>
          <p:cNvPr id="38" name="Straight Connector 37"/>
          <p:cNvCxnSpPr>
            <a:cxnSpLocks/>
            <a:stCxn id="41" idx="2"/>
          </p:cNvCxnSpPr>
          <p:nvPr/>
        </p:nvCxnSpPr>
        <p:spPr>
          <a:xfrm flipH="1">
            <a:off x="4511623" y="1734423"/>
            <a:ext cx="1344" cy="324162"/>
          </a:xfrm>
          <a:prstGeom prst="line">
            <a:avLst/>
          </a:prstGeom>
          <a:solidFill>
            <a:schemeClr val="accent2"/>
          </a:solidFill>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bwMode="auto">
          <a:xfrm>
            <a:off x="4174597" y="1335351"/>
            <a:ext cx="676740" cy="399072"/>
          </a:xfrm>
          <a:prstGeom prst="rect">
            <a:avLst/>
          </a:prstGeom>
          <a:solidFill>
            <a:schemeClr val="accent3">
              <a:lumMod val="75000"/>
            </a:schemeClr>
          </a:solidFill>
          <a:ln>
            <a:solidFill>
              <a:schemeClr val="accent3">
                <a:lumMod val="75000"/>
              </a:schemeClr>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03" tIns="45701" rIns="91403" bIns="45701" numCol="1" spcCol="0" rtlCol="0" fromWordArt="0" anchor="ctr" anchorCtr="0" forceAA="0" compatLnSpc="1">
            <a:prstTxWarp prst="textNoShape">
              <a:avLst/>
            </a:prstTxWarp>
            <a:noAutofit/>
          </a:bodyPr>
          <a:lstStyle/>
          <a:p>
            <a:pPr algn="ctr"/>
            <a:r>
              <a:rPr lang="en-US" sz="1100" dirty="0">
                <a:solidFill>
                  <a:schemeClr val="bg1"/>
                </a:solidFill>
                <a:latin typeface="Segoe UI Light" panose="020B0502040204020203" pitchFamily="34" charset="0"/>
                <a:cs typeface="Segoe UI Light" panose="020B0502040204020203" pitchFamily="34" charset="0"/>
              </a:rPr>
              <a:t>Bug bash</a:t>
            </a:r>
          </a:p>
        </p:txBody>
      </p:sp>
    </p:spTree>
    <p:extLst>
      <p:ext uri="{BB962C8B-B14F-4D97-AF65-F5344CB8AC3E}">
        <p14:creationId xmlns:p14="http://schemas.microsoft.com/office/powerpoint/2010/main" val="13437484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4572873" y="1187120"/>
            <a:ext cx="2246196" cy="858041"/>
            <a:chOff x="6219424" y="1614068"/>
            <a:chExt cx="3054982" cy="1166995"/>
          </a:xfrm>
        </p:grpSpPr>
        <p:grpSp>
          <p:nvGrpSpPr>
            <p:cNvPr id="85" name="Group 84"/>
            <p:cNvGrpSpPr/>
            <p:nvPr/>
          </p:nvGrpSpPr>
          <p:grpSpPr>
            <a:xfrm>
              <a:off x="7105023" y="2098892"/>
              <a:ext cx="1174038" cy="682171"/>
              <a:chOff x="2699462" y="1727200"/>
              <a:chExt cx="1350024" cy="682171"/>
            </a:xfrm>
          </p:grpSpPr>
          <p:sp>
            <p:nvSpPr>
              <p:cNvPr id="87" name="Rectangle 86"/>
              <p:cNvSpPr/>
              <p:nvPr/>
            </p:nvSpPr>
            <p:spPr bwMode="auto">
              <a:xfrm>
                <a:off x="2699463" y="1727200"/>
                <a:ext cx="1350023" cy="682171"/>
              </a:xfrm>
              <a:prstGeom prst="rect">
                <a:avLst/>
              </a:prstGeom>
              <a:solidFill>
                <a:schemeClr val="bg2">
                  <a:lumMod val="90000"/>
                </a:schemeClr>
              </a:solidFill>
              <a:ln w="571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7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Isosceles Triangle 87"/>
              <p:cNvSpPr/>
              <p:nvPr/>
            </p:nvSpPr>
            <p:spPr bwMode="auto">
              <a:xfrm rot="10800000">
                <a:off x="2699462" y="1727200"/>
                <a:ext cx="1350023" cy="494845"/>
              </a:xfrm>
              <a:prstGeom prst="triangle">
                <a:avLst/>
              </a:prstGeom>
              <a:solidFill>
                <a:schemeClr val="bg2">
                  <a:lumMod val="50000"/>
                </a:schemeClr>
              </a:solidFill>
              <a:ln w="571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7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6" name="TextBox 85"/>
            <p:cNvSpPr txBox="1"/>
            <p:nvPr/>
          </p:nvSpPr>
          <p:spPr>
            <a:xfrm>
              <a:off x="6219424" y="1614068"/>
              <a:ext cx="3054982" cy="369412"/>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What we accomplished</a:t>
              </a:r>
            </a:p>
          </p:txBody>
        </p:sp>
      </p:grpSp>
      <p:sp>
        <p:nvSpPr>
          <p:cNvPr id="2" name="Title 1"/>
          <p:cNvSpPr>
            <a:spLocks noGrp="1"/>
          </p:cNvSpPr>
          <p:nvPr>
            <p:ph type="title"/>
          </p:nvPr>
        </p:nvSpPr>
        <p:spPr/>
        <p:txBody>
          <a:bodyPr/>
          <a:lstStyle/>
          <a:p>
            <a:r>
              <a:rPr lang="en-US" dirty="0"/>
              <a:t>3 week sprints</a:t>
            </a:r>
          </a:p>
        </p:txBody>
      </p:sp>
      <p:sp>
        <p:nvSpPr>
          <p:cNvPr id="33" name="Rectangle 32"/>
          <p:cNvSpPr/>
          <p:nvPr/>
        </p:nvSpPr>
        <p:spPr bwMode="auto">
          <a:xfrm>
            <a:off x="2029850" y="2165600"/>
            <a:ext cx="3625778" cy="73939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sp>
        <p:nvSpPr>
          <p:cNvPr id="34" name="Rectangle 33"/>
          <p:cNvSpPr/>
          <p:nvPr/>
        </p:nvSpPr>
        <p:spPr bwMode="auto">
          <a:xfrm>
            <a:off x="5655628" y="2165600"/>
            <a:ext cx="1273279" cy="73939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bg1"/>
              </a:solidFill>
              <a:latin typeface="Segoe UI Light" panose="020B0502040204020203" pitchFamily="34" charset="0"/>
              <a:ea typeface="Segoe UI" pitchFamily="34" charset="0"/>
              <a:cs typeface="Segoe UI Light" panose="020B0502040204020203" pitchFamily="34" charset="0"/>
            </a:endParaRPr>
          </a:p>
        </p:txBody>
      </p:sp>
      <p:cxnSp>
        <p:nvCxnSpPr>
          <p:cNvPr id="4" name="Straight Connector 3"/>
          <p:cNvCxnSpPr/>
          <p:nvPr/>
        </p:nvCxnSpPr>
        <p:spPr>
          <a:xfrm>
            <a:off x="3258079" y="2165600"/>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2258358" y="2409891"/>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35" name="Straight Connector 34"/>
          <p:cNvCxnSpPr/>
          <p:nvPr/>
        </p:nvCxnSpPr>
        <p:spPr>
          <a:xfrm>
            <a:off x="4455959" y="2165600"/>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3438983" y="2409891"/>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cxnSp>
        <p:nvCxnSpPr>
          <p:cNvPr id="36" name="Straight Connector 35"/>
          <p:cNvCxnSpPr/>
          <p:nvPr/>
        </p:nvCxnSpPr>
        <p:spPr>
          <a:xfrm>
            <a:off x="5655626" y="2165600"/>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636862" y="2409891"/>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sp>
        <p:nvSpPr>
          <p:cNvPr id="64" name="Rectangle 63"/>
          <p:cNvSpPr/>
          <p:nvPr/>
        </p:nvSpPr>
        <p:spPr bwMode="auto">
          <a:xfrm>
            <a:off x="5655628" y="3355291"/>
            <a:ext cx="3625778" cy="73939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sp>
        <p:nvSpPr>
          <p:cNvPr id="65" name="Rectangle 64"/>
          <p:cNvSpPr/>
          <p:nvPr/>
        </p:nvSpPr>
        <p:spPr bwMode="auto">
          <a:xfrm>
            <a:off x="9281405" y="3355291"/>
            <a:ext cx="1273279" cy="73939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bg1"/>
              </a:solidFill>
              <a:latin typeface="Segoe UI Light" panose="020B0502040204020203" pitchFamily="34" charset="0"/>
              <a:ea typeface="Segoe UI" pitchFamily="34" charset="0"/>
              <a:cs typeface="Segoe UI Light" panose="020B0502040204020203" pitchFamily="34" charset="0"/>
            </a:endParaRPr>
          </a:p>
        </p:txBody>
      </p:sp>
      <p:cxnSp>
        <p:nvCxnSpPr>
          <p:cNvPr id="59" name="Straight Connector 58"/>
          <p:cNvCxnSpPr/>
          <p:nvPr/>
        </p:nvCxnSpPr>
        <p:spPr>
          <a:xfrm>
            <a:off x="6883856" y="3355291"/>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5884136" y="3599582"/>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57" name="Straight Connector 56"/>
          <p:cNvCxnSpPr/>
          <p:nvPr/>
        </p:nvCxnSpPr>
        <p:spPr>
          <a:xfrm>
            <a:off x="8081736" y="3355291"/>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7064760" y="3599582"/>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cxnSp>
        <p:nvCxnSpPr>
          <p:cNvPr id="55" name="Straight Connector 54"/>
          <p:cNvCxnSpPr/>
          <p:nvPr/>
        </p:nvCxnSpPr>
        <p:spPr>
          <a:xfrm>
            <a:off x="9281404" y="3355291"/>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262640" y="3599582"/>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sp>
        <p:nvSpPr>
          <p:cNvPr id="77" name="Rectangle 76"/>
          <p:cNvSpPr/>
          <p:nvPr/>
        </p:nvSpPr>
        <p:spPr bwMode="auto">
          <a:xfrm>
            <a:off x="-1640978" y="3351683"/>
            <a:ext cx="3625778" cy="739392"/>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sp>
        <p:nvSpPr>
          <p:cNvPr id="78" name="Rectangle 77"/>
          <p:cNvSpPr/>
          <p:nvPr/>
        </p:nvSpPr>
        <p:spPr bwMode="auto">
          <a:xfrm>
            <a:off x="1984800" y="3351683"/>
            <a:ext cx="1273279" cy="739392"/>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pPr>
            <a:endParaRPr lang="en-US" sz="1399" spc="-50" dirty="0">
              <a:solidFill>
                <a:schemeClr val="bg1"/>
              </a:solidFill>
              <a:latin typeface="Segoe UI Light" panose="020B0502040204020203" pitchFamily="34" charset="0"/>
              <a:ea typeface="Segoe UI" pitchFamily="34" charset="0"/>
              <a:cs typeface="Segoe UI Light" panose="020B0502040204020203" pitchFamily="34" charset="0"/>
            </a:endParaRPr>
          </a:p>
        </p:txBody>
      </p:sp>
      <p:cxnSp>
        <p:nvCxnSpPr>
          <p:cNvPr id="75" name="Straight Connector 74"/>
          <p:cNvCxnSpPr/>
          <p:nvPr/>
        </p:nvCxnSpPr>
        <p:spPr>
          <a:xfrm>
            <a:off x="-412749" y="3351683"/>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412471" y="3595974"/>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73" name="Straight Connector 72"/>
          <p:cNvCxnSpPr/>
          <p:nvPr/>
        </p:nvCxnSpPr>
        <p:spPr>
          <a:xfrm>
            <a:off x="785131" y="3351683"/>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231845" y="3595974"/>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cxnSp>
        <p:nvCxnSpPr>
          <p:cNvPr id="71" name="Straight Connector 70"/>
          <p:cNvCxnSpPr/>
          <p:nvPr/>
        </p:nvCxnSpPr>
        <p:spPr>
          <a:xfrm>
            <a:off x="1984798" y="3351683"/>
            <a:ext cx="0" cy="739392"/>
          </a:xfrm>
          <a:prstGeom prst="line">
            <a:avLst/>
          </a:prstGeom>
          <a:solidFill>
            <a:schemeClr val="accent1">
              <a:lumMod val="40000"/>
              <a:lumOff val="60000"/>
            </a:schemeClr>
          </a:solid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a:off x="966034" y="3595974"/>
            <a:ext cx="799778" cy="247551"/>
          </a:xfrm>
          <a:prstGeom prst="rect">
            <a:avLst/>
          </a:prstGeom>
          <a:solidFill>
            <a:schemeClr val="accent1">
              <a:lumMod val="40000"/>
              <a:lumOff val="6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399"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grpSp>
        <p:nvGrpSpPr>
          <p:cNvPr id="60" name="Group 59"/>
          <p:cNvGrpSpPr/>
          <p:nvPr/>
        </p:nvGrpSpPr>
        <p:grpSpPr>
          <a:xfrm>
            <a:off x="1232780" y="1187120"/>
            <a:ext cx="1674119" cy="860694"/>
            <a:chOff x="1774674" y="1614068"/>
            <a:chExt cx="2276919" cy="1170603"/>
          </a:xfrm>
        </p:grpSpPr>
        <p:grpSp>
          <p:nvGrpSpPr>
            <p:cNvPr id="61" name="Group 60"/>
            <p:cNvGrpSpPr/>
            <p:nvPr/>
          </p:nvGrpSpPr>
          <p:grpSpPr>
            <a:xfrm>
              <a:off x="2326116" y="2102500"/>
              <a:ext cx="1174038" cy="682171"/>
              <a:chOff x="2699462" y="1727200"/>
              <a:chExt cx="1350024" cy="682171"/>
            </a:xfrm>
          </p:grpSpPr>
          <p:sp>
            <p:nvSpPr>
              <p:cNvPr id="82" name="Rectangle 81"/>
              <p:cNvSpPr/>
              <p:nvPr/>
            </p:nvSpPr>
            <p:spPr bwMode="auto">
              <a:xfrm>
                <a:off x="2699463" y="1727200"/>
                <a:ext cx="1350023" cy="682171"/>
              </a:xfrm>
              <a:prstGeom prst="rect">
                <a:avLst/>
              </a:prstGeom>
              <a:solidFill>
                <a:schemeClr val="bg2">
                  <a:lumMod val="90000"/>
                </a:schemeClr>
              </a:solidFill>
              <a:ln w="571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7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Isosceles Triangle 82"/>
              <p:cNvSpPr/>
              <p:nvPr/>
            </p:nvSpPr>
            <p:spPr bwMode="auto">
              <a:xfrm rot="10800000">
                <a:off x="2699462" y="1727200"/>
                <a:ext cx="1350023" cy="494845"/>
              </a:xfrm>
              <a:prstGeom prst="triangle">
                <a:avLst/>
              </a:prstGeom>
              <a:solidFill>
                <a:schemeClr val="bg2">
                  <a:lumMod val="50000"/>
                </a:schemeClr>
              </a:solidFill>
              <a:ln w="571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7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2" name="TextBox 61"/>
            <p:cNvSpPr txBox="1"/>
            <p:nvPr/>
          </p:nvSpPr>
          <p:spPr>
            <a:xfrm>
              <a:off x="1774674" y="1614068"/>
              <a:ext cx="2276919" cy="369412"/>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The sprint plan</a:t>
              </a:r>
            </a:p>
          </p:txBody>
        </p:sp>
      </p:grpSp>
      <p:sp>
        <p:nvSpPr>
          <p:cNvPr id="89" name="Freeform 114"/>
          <p:cNvSpPr>
            <a:spLocks noEditPoints="1"/>
          </p:cNvSpPr>
          <p:nvPr>
            <p:custDataLst>
              <p:custData r:id="rId1"/>
            </p:custDataLst>
          </p:nvPr>
        </p:nvSpPr>
        <p:spPr bwMode="black">
          <a:xfrm>
            <a:off x="6232459" y="1579114"/>
            <a:ext cx="451454" cy="358027"/>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chemeClr val="tx1">
              <a:lumMod val="75000"/>
              <a:lumOff val="25000"/>
            </a:schemeClr>
          </a:solidFill>
          <a:ln>
            <a:noFill/>
          </a:ln>
          <a:extLst/>
        </p:spPr>
        <p:txBody>
          <a:bodyPr vert="horz" wrap="square" lIns="71744" tIns="35872" rIns="71744" bIns="35872" numCol="1" anchor="t" anchorCtr="0" compatLnSpc="1">
            <a:prstTxWarp prst="textNoShape">
              <a:avLst/>
            </a:prstTxWarp>
          </a:bodyPr>
          <a:lstStyle/>
          <a:p>
            <a:endParaRPr lang="en-US" sz="1324"/>
          </a:p>
        </p:txBody>
      </p:sp>
      <p:sp>
        <p:nvSpPr>
          <p:cNvPr id="41" name="TextBox 40"/>
          <p:cNvSpPr txBox="1"/>
          <p:nvPr/>
        </p:nvSpPr>
        <p:spPr>
          <a:xfrm>
            <a:off x="3707055" y="2996395"/>
            <a:ext cx="1329696" cy="271613"/>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Sprint 100</a:t>
            </a:r>
          </a:p>
        </p:txBody>
      </p:sp>
      <p:sp>
        <p:nvSpPr>
          <p:cNvPr id="42" name="TextBox 41"/>
          <p:cNvSpPr txBox="1"/>
          <p:nvPr/>
        </p:nvSpPr>
        <p:spPr>
          <a:xfrm>
            <a:off x="-96916" y="2981606"/>
            <a:ext cx="1329696" cy="271613"/>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Sprint 99</a:t>
            </a:r>
          </a:p>
        </p:txBody>
      </p:sp>
      <p:sp>
        <p:nvSpPr>
          <p:cNvPr id="43" name="TextBox 42"/>
          <p:cNvSpPr txBox="1"/>
          <p:nvPr/>
        </p:nvSpPr>
        <p:spPr>
          <a:xfrm>
            <a:off x="7199689" y="2994365"/>
            <a:ext cx="1329696" cy="271613"/>
          </a:xfrm>
          <a:prstGeom prst="rect">
            <a:avLst/>
          </a:prstGeom>
          <a:noFill/>
        </p:spPr>
        <p:txBody>
          <a:bodyPr wrap="square" lIns="0" tIns="0" rIns="0" bIns="0" rtlCol="0">
            <a:spAutoFit/>
          </a:bodyPr>
          <a:lstStyle/>
          <a:p>
            <a:pPr algn="ctr"/>
            <a:r>
              <a:rPr lang="en-US" sz="1765" dirty="0">
                <a:solidFill>
                  <a:schemeClr val="tx1">
                    <a:lumMod val="75000"/>
                    <a:lumOff val="25000"/>
                  </a:schemeClr>
                </a:solidFill>
                <a:latin typeface="Segoe UI Light" panose="020B0502040204020203" pitchFamily="34" charset="0"/>
                <a:cs typeface="Segoe UI Light" panose="020B0502040204020203" pitchFamily="34" charset="0"/>
              </a:rPr>
              <a:t>Sprint 101</a:t>
            </a:r>
          </a:p>
        </p:txBody>
      </p:sp>
    </p:spTree>
    <p:extLst>
      <p:ext uri="{BB962C8B-B14F-4D97-AF65-F5344CB8AC3E}">
        <p14:creationId xmlns:p14="http://schemas.microsoft.com/office/powerpoint/2010/main" val="2118594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070" r="13582"/>
          <a:stretch/>
        </p:blipFill>
        <p:spPr>
          <a:xfrm>
            <a:off x="1" y="0"/>
            <a:ext cx="9144000" cy="5143500"/>
          </a:xfrm>
          <a:prstGeom prst="rect">
            <a:avLst/>
          </a:prstGeom>
        </p:spPr>
      </p:pic>
      <p:sp>
        <p:nvSpPr>
          <p:cNvPr id="7" name="Rectangle 6"/>
          <p:cNvSpPr/>
          <p:nvPr/>
        </p:nvSpPr>
        <p:spPr bwMode="auto">
          <a:xfrm>
            <a:off x="-152400" y="3714750"/>
            <a:ext cx="9677400" cy="299818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a:xfrm>
            <a:off x="609600" y="4222954"/>
            <a:ext cx="4491935" cy="584775"/>
          </a:xfrm>
          <a:prstGeom prst="rect">
            <a:avLst/>
          </a:prstGeom>
        </p:spPr>
        <p:txBody>
          <a:bodyPr wrap="none">
            <a:spAutoFit/>
          </a:bodyPr>
          <a:lstStyle/>
          <a:p>
            <a:pPr>
              <a:lnSpc>
                <a:spcPct val="80000"/>
              </a:lnSpc>
            </a:pPr>
            <a:r>
              <a:rPr lang="en-US" sz="4000" spc="-100" dirty="0">
                <a:gradFill>
                  <a:gsLst>
                    <a:gs pos="0">
                      <a:srgbClr val="FBFBFB"/>
                    </a:gs>
                    <a:gs pos="100000">
                      <a:srgbClr val="FBFBFB"/>
                    </a:gs>
                  </a:gsLst>
                  <a:lin ang="5400000" scaled="0"/>
                </a:gradFill>
                <a:latin typeface="Segoe UI Light" pitchFamily="34" charset="0"/>
              </a:rPr>
              <a:t>Engineering practices</a:t>
            </a:r>
          </a:p>
        </p:txBody>
      </p:sp>
    </p:spTree>
    <p:extLst>
      <p:ext uri="{BB962C8B-B14F-4D97-AF65-F5344CB8AC3E}">
        <p14:creationId xmlns:p14="http://schemas.microsoft.com/office/powerpoint/2010/main" val="3501101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Everyone creates a branch…</a:t>
            </a:r>
          </a:p>
        </p:txBody>
      </p:sp>
      <p:sp>
        <p:nvSpPr>
          <p:cNvPr id="33" name="Rectangle 32"/>
          <p:cNvSpPr/>
          <p:nvPr/>
        </p:nvSpPr>
        <p:spPr bwMode="auto">
          <a:xfrm>
            <a:off x="3200401" y="2038350"/>
            <a:ext cx="2719334" cy="55454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287" fontAlgn="base">
              <a:spcBef>
                <a:spcPct val="0"/>
              </a:spcBef>
              <a:spcAft>
                <a:spcPct val="0"/>
              </a:spcAft>
            </a:pPr>
            <a:endParaRPr lang="en-US" sz="1050" spc="-38"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cxnSp>
        <p:nvCxnSpPr>
          <p:cNvPr id="4" name="Straight Connector 3"/>
          <p:cNvCxnSpPr/>
          <p:nvPr/>
        </p:nvCxnSpPr>
        <p:spPr>
          <a:xfrm>
            <a:off x="4121572" y="2038350"/>
            <a:ext cx="0" cy="554544"/>
          </a:xfrm>
          <a:prstGeom prst="line">
            <a:avLst/>
          </a:prstGeom>
          <a:solidFill>
            <a:schemeClr val="accent1">
              <a:lumMod val="40000"/>
              <a:lumOff val="60000"/>
            </a:schemeClr>
          </a:solid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371782"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35" name="Straight Connector 34"/>
          <p:cNvCxnSpPr/>
          <p:nvPr/>
        </p:nvCxnSpPr>
        <p:spPr>
          <a:xfrm>
            <a:off x="5019982" y="2038350"/>
            <a:ext cx="0" cy="554544"/>
          </a:xfrm>
          <a:prstGeom prst="line">
            <a:avLst/>
          </a:prstGeom>
          <a:solidFill>
            <a:schemeClr val="accent1">
              <a:lumMod val="40000"/>
              <a:lumOff val="60000"/>
            </a:schemeClr>
          </a:solid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257250"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sp>
        <p:nvSpPr>
          <p:cNvPr id="40" name="Rectangle 39"/>
          <p:cNvSpPr/>
          <p:nvPr/>
        </p:nvSpPr>
        <p:spPr>
          <a:xfrm>
            <a:off x="5155660"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sp>
        <p:nvSpPr>
          <p:cNvPr id="3" name="Rectangle 2"/>
          <p:cNvSpPr/>
          <p:nvPr/>
        </p:nvSpPr>
        <p:spPr>
          <a:xfrm>
            <a:off x="3200400" y="3080912"/>
            <a:ext cx="182880" cy="304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200400" y="3477321"/>
            <a:ext cx="182880" cy="304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200400" y="2684503"/>
            <a:ext cx="182880" cy="304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3200400" y="3873730"/>
            <a:ext cx="182880" cy="3048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200400" y="1245532"/>
            <a:ext cx="182880" cy="304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3200400" y="1641941"/>
            <a:ext cx="182880" cy="304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767349" y="-400050"/>
            <a:ext cx="1376651" cy="1863165"/>
            <a:chOff x="9938751" y="-636693"/>
            <a:chExt cx="2496136" cy="3378281"/>
          </a:xfrm>
        </p:grpSpPr>
        <p:sp>
          <p:nvSpPr>
            <p:cNvPr id="19" name="Diagonal Stripe 18"/>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20" name="Rectangle 19"/>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Tree>
    <p:extLst>
      <p:ext uri="{BB962C8B-B14F-4D97-AF65-F5344CB8AC3E}">
        <p14:creationId xmlns:p14="http://schemas.microsoft.com/office/powerpoint/2010/main" val="401287755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Writes a lot of code…</a:t>
            </a:r>
          </a:p>
        </p:txBody>
      </p:sp>
      <p:sp>
        <p:nvSpPr>
          <p:cNvPr id="33" name="Rectangle 32"/>
          <p:cNvSpPr/>
          <p:nvPr/>
        </p:nvSpPr>
        <p:spPr bwMode="auto">
          <a:xfrm>
            <a:off x="3200401" y="2038350"/>
            <a:ext cx="2719334" cy="55454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287" fontAlgn="base">
              <a:spcBef>
                <a:spcPct val="0"/>
              </a:spcBef>
              <a:spcAft>
                <a:spcPct val="0"/>
              </a:spcAft>
            </a:pPr>
            <a:endParaRPr lang="en-US" sz="1050" spc="-38"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cxnSp>
        <p:nvCxnSpPr>
          <p:cNvPr id="4" name="Straight Connector 3"/>
          <p:cNvCxnSpPr/>
          <p:nvPr/>
        </p:nvCxnSpPr>
        <p:spPr>
          <a:xfrm>
            <a:off x="4121572" y="2038350"/>
            <a:ext cx="0" cy="554544"/>
          </a:xfrm>
          <a:prstGeom prst="line">
            <a:avLst/>
          </a:prstGeom>
          <a:solidFill>
            <a:schemeClr val="accent1">
              <a:lumMod val="40000"/>
              <a:lumOff val="60000"/>
            </a:schemeClr>
          </a:solid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371782"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35" name="Straight Connector 34"/>
          <p:cNvCxnSpPr/>
          <p:nvPr/>
        </p:nvCxnSpPr>
        <p:spPr>
          <a:xfrm>
            <a:off x="5019982" y="2038350"/>
            <a:ext cx="0" cy="554544"/>
          </a:xfrm>
          <a:prstGeom prst="line">
            <a:avLst/>
          </a:prstGeom>
          <a:solidFill>
            <a:schemeClr val="accent1">
              <a:lumMod val="40000"/>
              <a:lumOff val="60000"/>
            </a:schemeClr>
          </a:solid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257250"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sp>
        <p:nvSpPr>
          <p:cNvPr id="40" name="Rectangle 39"/>
          <p:cNvSpPr/>
          <p:nvPr/>
        </p:nvSpPr>
        <p:spPr>
          <a:xfrm>
            <a:off x="5155660"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sp>
        <p:nvSpPr>
          <p:cNvPr id="3" name="Rectangle 2"/>
          <p:cNvSpPr/>
          <p:nvPr/>
        </p:nvSpPr>
        <p:spPr>
          <a:xfrm>
            <a:off x="4495800" y="3080912"/>
            <a:ext cx="533400" cy="304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495800" y="3477321"/>
            <a:ext cx="533400" cy="304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495800" y="2684503"/>
            <a:ext cx="533400" cy="304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4495800" y="3873730"/>
            <a:ext cx="533400" cy="3048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495800" y="1245532"/>
            <a:ext cx="533400" cy="304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95800" y="1641941"/>
            <a:ext cx="533400" cy="304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7767349" y="-400050"/>
            <a:ext cx="1376651" cy="1863165"/>
            <a:chOff x="9938751" y="-636693"/>
            <a:chExt cx="2496136" cy="3378281"/>
          </a:xfrm>
        </p:grpSpPr>
        <p:sp>
          <p:nvSpPr>
            <p:cNvPr id="19" name="Diagonal Stripe 18"/>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20" name="Rectangle 19"/>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Tree>
    <p:extLst>
      <p:ext uri="{BB962C8B-B14F-4D97-AF65-F5344CB8AC3E}">
        <p14:creationId xmlns:p14="http://schemas.microsoft.com/office/powerpoint/2010/main" val="35100272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needs to come together…</a:t>
            </a:r>
          </a:p>
        </p:txBody>
      </p:sp>
      <p:sp>
        <p:nvSpPr>
          <p:cNvPr id="33" name="Rectangle 32"/>
          <p:cNvSpPr/>
          <p:nvPr/>
        </p:nvSpPr>
        <p:spPr bwMode="auto">
          <a:xfrm>
            <a:off x="3200401" y="2038350"/>
            <a:ext cx="2719334" cy="55454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287" fontAlgn="base">
              <a:spcBef>
                <a:spcPct val="0"/>
              </a:spcBef>
              <a:spcAft>
                <a:spcPct val="0"/>
              </a:spcAft>
            </a:pPr>
            <a:endParaRPr lang="en-US" sz="1050" spc="-38"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cxnSp>
        <p:nvCxnSpPr>
          <p:cNvPr id="4" name="Straight Connector 3"/>
          <p:cNvCxnSpPr/>
          <p:nvPr/>
        </p:nvCxnSpPr>
        <p:spPr>
          <a:xfrm>
            <a:off x="4121572" y="2038350"/>
            <a:ext cx="0" cy="554544"/>
          </a:xfrm>
          <a:prstGeom prst="line">
            <a:avLst/>
          </a:prstGeom>
          <a:solidFill>
            <a:schemeClr val="accent1">
              <a:lumMod val="40000"/>
              <a:lumOff val="60000"/>
            </a:schemeClr>
          </a:solid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371782"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35" name="Straight Connector 34"/>
          <p:cNvCxnSpPr/>
          <p:nvPr/>
        </p:nvCxnSpPr>
        <p:spPr>
          <a:xfrm>
            <a:off x="5019982" y="2038350"/>
            <a:ext cx="0" cy="554544"/>
          </a:xfrm>
          <a:prstGeom prst="line">
            <a:avLst/>
          </a:prstGeom>
          <a:solidFill>
            <a:schemeClr val="accent1">
              <a:lumMod val="40000"/>
              <a:lumOff val="60000"/>
            </a:schemeClr>
          </a:solid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257250"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sp>
        <p:nvSpPr>
          <p:cNvPr id="40" name="Rectangle 39"/>
          <p:cNvSpPr/>
          <p:nvPr/>
        </p:nvSpPr>
        <p:spPr>
          <a:xfrm>
            <a:off x="5155660"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sp>
        <p:nvSpPr>
          <p:cNvPr id="15" name="Rectangle 14"/>
          <p:cNvSpPr/>
          <p:nvPr/>
        </p:nvSpPr>
        <p:spPr>
          <a:xfrm>
            <a:off x="5379720" y="3080912"/>
            <a:ext cx="533400" cy="304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379720" y="3477321"/>
            <a:ext cx="533400" cy="304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379720" y="2684503"/>
            <a:ext cx="533400" cy="304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379720" y="3873730"/>
            <a:ext cx="533400" cy="3048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379720" y="1245532"/>
            <a:ext cx="533400" cy="304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379720" y="1641941"/>
            <a:ext cx="533400" cy="304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767349" y="-400050"/>
            <a:ext cx="1376651" cy="1863165"/>
            <a:chOff x="9938751" y="-636693"/>
            <a:chExt cx="2496136" cy="3378281"/>
          </a:xfrm>
        </p:grpSpPr>
        <p:sp>
          <p:nvSpPr>
            <p:cNvPr id="25" name="Diagonal Stripe 24"/>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26" name="Rectangle 25"/>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Tree>
    <p:extLst>
      <p:ext uri="{BB962C8B-B14F-4D97-AF65-F5344CB8AC3E}">
        <p14:creationId xmlns:p14="http://schemas.microsoft.com/office/powerpoint/2010/main" val="21415236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3200401" y="2038350"/>
            <a:ext cx="2719334" cy="55454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287" fontAlgn="base">
              <a:spcBef>
                <a:spcPct val="0"/>
              </a:spcBef>
              <a:spcAft>
                <a:spcPct val="0"/>
              </a:spcAft>
            </a:pPr>
            <a:endParaRPr lang="en-US" sz="1050" spc="-38" dirty="0">
              <a:solidFill>
                <a:schemeClr val="tx1">
                  <a:lumMod val="65000"/>
                  <a:lumOff val="35000"/>
                </a:schemeClr>
              </a:solidFill>
              <a:latin typeface="Segoe UI Light" panose="020B0502040204020203" pitchFamily="34" charset="0"/>
              <a:ea typeface="Segoe UI" pitchFamily="34" charset="0"/>
              <a:cs typeface="Segoe UI Light" panose="020B0502040204020203" pitchFamily="34" charset="0"/>
            </a:endParaRPr>
          </a:p>
        </p:txBody>
      </p:sp>
      <p:cxnSp>
        <p:nvCxnSpPr>
          <p:cNvPr id="4" name="Straight Connector 3"/>
          <p:cNvCxnSpPr/>
          <p:nvPr/>
        </p:nvCxnSpPr>
        <p:spPr>
          <a:xfrm>
            <a:off x="4121572" y="2038350"/>
            <a:ext cx="0" cy="554544"/>
          </a:xfrm>
          <a:prstGeom prst="line">
            <a:avLst/>
          </a:prstGeom>
          <a:solidFill>
            <a:schemeClr val="accent1">
              <a:lumMod val="40000"/>
              <a:lumOff val="60000"/>
            </a:schemeClr>
          </a:solid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371782"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1</a:t>
            </a:r>
          </a:p>
        </p:txBody>
      </p:sp>
      <p:cxnSp>
        <p:nvCxnSpPr>
          <p:cNvPr id="35" name="Straight Connector 34"/>
          <p:cNvCxnSpPr/>
          <p:nvPr/>
        </p:nvCxnSpPr>
        <p:spPr>
          <a:xfrm>
            <a:off x="5019982" y="2038350"/>
            <a:ext cx="0" cy="554544"/>
          </a:xfrm>
          <a:prstGeom prst="line">
            <a:avLst/>
          </a:prstGeom>
          <a:solidFill>
            <a:schemeClr val="accent1">
              <a:lumMod val="40000"/>
              <a:lumOff val="60000"/>
            </a:schemeClr>
          </a:solidFill>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257250"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2</a:t>
            </a:r>
          </a:p>
        </p:txBody>
      </p:sp>
      <p:sp>
        <p:nvSpPr>
          <p:cNvPr id="40" name="Rectangle 39"/>
          <p:cNvSpPr/>
          <p:nvPr/>
        </p:nvSpPr>
        <p:spPr>
          <a:xfrm>
            <a:off x="5155660" y="2221571"/>
            <a:ext cx="599834" cy="18566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050" dirty="0">
                <a:solidFill>
                  <a:schemeClr val="tx1">
                    <a:lumMod val="65000"/>
                    <a:lumOff val="35000"/>
                  </a:schemeClr>
                </a:solidFill>
                <a:latin typeface="Segoe UI Light" panose="020B0502040204020203" pitchFamily="34" charset="0"/>
                <a:cs typeface="Segoe UI Light" panose="020B0502040204020203" pitchFamily="34" charset="0"/>
              </a:rPr>
              <a:t>Week 3</a:t>
            </a:r>
          </a:p>
        </p:txBody>
      </p:sp>
      <p:sp>
        <p:nvSpPr>
          <p:cNvPr id="15" name="Rectangle 14"/>
          <p:cNvSpPr/>
          <p:nvPr/>
        </p:nvSpPr>
        <p:spPr>
          <a:xfrm>
            <a:off x="5653034" y="2280279"/>
            <a:ext cx="533400" cy="3048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553924" y="2089878"/>
            <a:ext cx="533400" cy="3048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407446" y="2438050"/>
            <a:ext cx="533400" cy="3048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870179" y="1930084"/>
            <a:ext cx="533400" cy="3048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229713" y="1955403"/>
            <a:ext cx="533400" cy="3048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531064" y="1733551"/>
            <a:ext cx="533400" cy="3048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767349" y="-400050"/>
            <a:ext cx="1376651" cy="1863165"/>
            <a:chOff x="9938751" y="-636693"/>
            <a:chExt cx="2496136" cy="3378281"/>
          </a:xfrm>
        </p:grpSpPr>
        <p:sp>
          <p:nvSpPr>
            <p:cNvPr id="25" name="Diagonal Stripe 24"/>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26" name="Rectangle 25"/>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pic>
        <p:nvPicPr>
          <p:cNvPr id="7170" name="Picture 2" descr="http://images.clipartpanda.com/sad-girl-stick-figure-dT7eB4xL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112" y="300391"/>
            <a:ext cx="3053074" cy="4884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3852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txBox="1">
            <a:spLocks noGrp="1"/>
          </p:cNvSpPr>
          <p:nvPr>
            <p:ph type="ctrTitle"/>
          </p:nvPr>
        </p:nvSpPr>
        <p:spPr>
          <a:xfrm>
            <a:off x="693096" y="1520823"/>
            <a:ext cx="4222310" cy="923330"/>
          </a:xfrm>
          <a:prstGeom prst="rect">
            <a:avLst/>
          </a:prstGeom>
          <a:noFill/>
        </p:spPr>
        <p:txBody>
          <a:bodyPr wrap="none" rtlCol="0">
            <a:spAutoFit/>
          </a:bodyPr>
          <a:lstStyle/>
          <a:p>
            <a:r>
              <a:rPr lang="en-US" sz="1800" dirty="0">
                <a:gradFill>
                  <a:gsLst>
                    <a:gs pos="1250">
                      <a:schemeClr val="tx1">
                        <a:lumMod val="65000"/>
                        <a:lumOff val="35000"/>
                      </a:schemeClr>
                    </a:gs>
                    <a:gs pos="99000">
                      <a:schemeClr val="tx1">
                        <a:lumMod val="65000"/>
                        <a:lumOff val="35000"/>
                      </a:schemeClr>
                    </a:gs>
                  </a:gsLst>
                  <a:lin ang="5400000" scaled="0"/>
                </a:gradFill>
              </a:rPr>
              <a:t>Everyone is on ONE main master branch. </a:t>
            </a:r>
            <a:br>
              <a:rPr lang="en-US" sz="1800" dirty="0">
                <a:gradFill>
                  <a:gsLst>
                    <a:gs pos="1250">
                      <a:schemeClr val="tx1">
                        <a:lumMod val="65000"/>
                        <a:lumOff val="35000"/>
                      </a:schemeClr>
                    </a:gs>
                    <a:gs pos="99000">
                      <a:schemeClr val="tx1">
                        <a:lumMod val="65000"/>
                        <a:lumOff val="35000"/>
                      </a:schemeClr>
                    </a:gs>
                  </a:gsLst>
                  <a:lin ang="5400000" scaled="0"/>
                </a:gradFill>
              </a:rPr>
            </a:br>
            <a:br>
              <a:rPr lang="en-US" sz="1800" dirty="0">
                <a:gradFill>
                  <a:gsLst>
                    <a:gs pos="1250">
                      <a:schemeClr val="tx1">
                        <a:lumMod val="65000"/>
                        <a:lumOff val="35000"/>
                      </a:schemeClr>
                    </a:gs>
                    <a:gs pos="99000">
                      <a:schemeClr val="tx1">
                        <a:lumMod val="65000"/>
                        <a:lumOff val="35000"/>
                      </a:schemeClr>
                    </a:gs>
                  </a:gsLst>
                  <a:lin ang="5400000" scaled="0"/>
                </a:gradFill>
              </a:rPr>
            </a:br>
            <a:r>
              <a:rPr lang="en-US" sz="1800" dirty="0">
                <a:gradFill>
                  <a:gsLst>
                    <a:gs pos="1250">
                      <a:schemeClr val="tx1">
                        <a:lumMod val="65000"/>
                        <a:lumOff val="35000"/>
                      </a:schemeClr>
                    </a:gs>
                    <a:gs pos="99000">
                      <a:schemeClr val="tx1">
                        <a:lumMod val="65000"/>
                        <a:lumOff val="35000"/>
                      </a:schemeClr>
                    </a:gs>
                  </a:gsLst>
                  <a:lin ang="5400000" scaled="0"/>
                </a:gradFill>
              </a:rPr>
              <a:t>How do we manage?</a:t>
            </a:r>
            <a:endParaRPr lang="en-US" sz="1800" dirty="0"/>
          </a:p>
        </p:txBody>
      </p:sp>
    </p:spTree>
    <p:extLst>
      <p:ext uri="{BB962C8B-B14F-4D97-AF65-F5344CB8AC3E}">
        <p14:creationId xmlns:p14="http://schemas.microsoft.com/office/powerpoint/2010/main" val="7514976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Flags</a:t>
            </a:r>
          </a:p>
        </p:txBody>
      </p:sp>
      <p:sp>
        <p:nvSpPr>
          <p:cNvPr id="3" name="Rectangle 2"/>
          <p:cNvSpPr/>
          <p:nvPr/>
        </p:nvSpPr>
        <p:spPr>
          <a:xfrm>
            <a:off x="3505200" y="1733550"/>
            <a:ext cx="2133600" cy="228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4572000" y="1504950"/>
            <a:ext cx="0" cy="2895600"/>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93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Phases</a:t>
            </a:r>
          </a:p>
        </p:txBody>
      </p:sp>
      <p:sp>
        <p:nvSpPr>
          <p:cNvPr id="27" name="Rectangle 26"/>
          <p:cNvSpPr/>
          <p:nvPr/>
        </p:nvSpPr>
        <p:spPr bwMode="auto">
          <a:xfrm>
            <a:off x="4896780" y="1985799"/>
            <a:ext cx="679323" cy="2993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721" rIns="0" bIns="25721" numCol="1" spcCol="0" rtlCol="0" fromWordArt="0" anchor="ctr" anchorCtr="0" forceAA="0" compatLnSpc="1">
            <a:prstTxWarp prst="textNoShape">
              <a:avLst/>
            </a:prstTxWarp>
            <a:noAutofit/>
          </a:bodyPr>
          <a:lstStyle/>
          <a:p>
            <a:pPr algn="ctr" defTabSz="514245" fontAlgn="base">
              <a:spcBef>
                <a:spcPct val="0"/>
              </a:spcBef>
              <a:spcAft>
                <a:spcPct val="0"/>
              </a:spcAft>
            </a:pPr>
            <a:r>
              <a:rPr lang="en-US" sz="1103" dirty="0">
                <a:gradFill>
                  <a:gsLst>
                    <a:gs pos="0">
                      <a:srgbClr val="FFFFFF"/>
                    </a:gs>
                    <a:gs pos="100000">
                      <a:srgbClr val="FFFFFF"/>
                    </a:gs>
                  </a:gsLst>
                  <a:lin ang="5400000" scaled="0"/>
                </a:gradFill>
                <a:latin typeface="+mj-lt"/>
              </a:rPr>
              <a:t>Beta</a:t>
            </a:r>
          </a:p>
        </p:txBody>
      </p:sp>
      <p:sp>
        <p:nvSpPr>
          <p:cNvPr id="28" name="Rectangle 27"/>
          <p:cNvSpPr/>
          <p:nvPr/>
        </p:nvSpPr>
        <p:spPr bwMode="auto">
          <a:xfrm>
            <a:off x="7230387" y="1985798"/>
            <a:ext cx="679323" cy="2993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721" rIns="0" bIns="25721" numCol="1" spcCol="0" rtlCol="0" fromWordArt="0" anchor="ctr" anchorCtr="0" forceAA="0" compatLnSpc="1">
            <a:prstTxWarp prst="textNoShape">
              <a:avLst/>
            </a:prstTxWarp>
            <a:noAutofit/>
          </a:bodyPr>
          <a:lstStyle/>
          <a:p>
            <a:pPr algn="ctr" defTabSz="514245" fontAlgn="base">
              <a:spcBef>
                <a:spcPct val="0"/>
              </a:spcBef>
              <a:spcAft>
                <a:spcPct val="0"/>
              </a:spcAft>
            </a:pPr>
            <a:r>
              <a:rPr lang="en-US" sz="1103" dirty="0">
                <a:gradFill>
                  <a:gsLst>
                    <a:gs pos="0">
                      <a:srgbClr val="FFFFFF"/>
                    </a:gs>
                    <a:gs pos="100000">
                      <a:srgbClr val="FFFFFF"/>
                    </a:gs>
                  </a:gsLst>
                  <a:lin ang="5400000" scaled="0"/>
                </a:gradFill>
                <a:latin typeface="+mj-lt"/>
              </a:rPr>
              <a:t>RTM</a:t>
            </a:r>
          </a:p>
        </p:txBody>
      </p:sp>
      <p:sp>
        <p:nvSpPr>
          <p:cNvPr id="29" name="Down Arrow 28"/>
          <p:cNvSpPr/>
          <p:nvPr/>
        </p:nvSpPr>
        <p:spPr bwMode="auto">
          <a:xfrm>
            <a:off x="5149643" y="2341740"/>
            <a:ext cx="167608" cy="605164"/>
          </a:xfrm>
          <a:prstGeom prst="downArrow">
            <a:avLst>
              <a:gd name="adj1" fmla="val 18658"/>
              <a:gd name="adj2" fmla="val 50000"/>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30" name="Down Arrow 29"/>
          <p:cNvSpPr/>
          <p:nvPr/>
        </p:nvSpPr>
        <p:spPr bwMode="auto">
          <a:xfrm>
            <a:off x="7483248" y="2341740"/>
            <a:ext cx="167608" cy="605164"/>
          </a:xfrm>
          <a:prstGeom prst="downArrow">
            <a:avLst>
              <a:gd name="adj1" fmla="val 18658"/>
              <a:gd name="adj2" fmla="val 50000"/>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32" name="Rectangle 31"/>
          <p:cNvSpPr/>
          <p:nvPr/>
        </p:nvSpPr>
        <p:spPr bwMode="auto">
          <a:xfrm>
            <a:off x="4656052" y="1296567"/>
            <a:ext cx="3253657" cy="5043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1544" dirty="0">
                <a:solidFill>
                  <a:schemeClr val="tx1">
                    <a:lumMod val="65000"/>
                    <a:lumOff val="35000"/>
                  </a:schemeClr>
                </a:solidFill>
                <a:latin typeface="+mj-lt"/>
              </a:rPr>
              <a:t>We had a </a:t>
            </a:r>
            <a:r>
              <a:rPr lang="en-US" sz="1544" b="1" dirty="0">
                <a:solidFill>
                  <a:schemeClr val="tx1">
                    <a:lumMod val="65000"/>
                    <a:lumOff val="35000"/>
                  </a:schemeClr>
                </a:solidFill>
                <a:latin typeface="+mj-lt"/>
              </a:rPr>
              <a:t>perfect schedule</a:t>
            </a:r>
            <a:r>
              <a:rPr lang="en-US" sz="1544" dirty="0">
                <a:solidFill>
                  <a:schemeClr val="tx1">
                    <a:lumMod val="65000"/>
                    <a:lumOff val="35000"/>
                  </a:schemeClr>
                </a:solidFill>
                <a:latin typeface="+mj-lt"/>
              </a:rPr>
              <a:t> and knew </a:t>
            </a:r>
            <a:r>
              <a:rPr lang="en-US" sz="1544" b="1" dirty="0">
                <a:solidFill>
                  <a:schemeClr val="tx1">
                    <a:lumMod val="65000"/>
                    <a:lumOff val="35000"/>
                  </a:schemeClr>
                </a:solidFill>
                <a:latin typeface="+mj-lt"/>
              </a:rPr>
              <a:t>exactly when it would be ready</a:t>
            </a:r>
            <a:r>
              <a:rPr lang="en-US" sz="1544" dirty="0">
                <a:solidFill>
                  <a:schemeClr val="tx1">
                    <a:lumMod val="65000"/>
                    <a:lumOff val="35000"/>
                  </a:schemeClr>
                </a:solidFill>
                <a:latin typeface="+mj-lt"/>
              </a:rPr>
              <a:t>!</a:t>
            </a:r>
          </a:p>
        </p:txBody>
      </p:sp>
      <p:grpSp>
        <p:nvGrpSpPr>
          <p:cNvPr id="31" name="Group 30"/>
          <p:cNvGrpSpPr/>
          <p:nvPr/>
        </p:nvGrpSpPr>
        <p:grpSpPr>
          <a:xfrm>
            <a:off x="7767349" y="-400050"/>
            <a:ext cx="1376651" cy="1863165"/>
            <a:chOff x="9938751" y="-636693"/>
            <a:chExt cx="2496136" cy="3378281"/>
          </a:xfrm>
        </p:grpSpPr>
        <p:sp>
          <p:nvSpPr>
            <p:cNvPr id="39" name="Diagonal Stripe 38"/>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40" name="Rectangle 39"/>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
        <p:nvSpPr>
          <p:cNvPr id="36" name="Flowchart: Process 35"/>
          <p:cNvSpPr/>
          <p:nvPr/>
        </p:nvSpPr>
        <p:spPr bwMode="auto">
          <a:xfrm>
            <a:off x="1436339" y="3041712"/>
            <a:ext cx="6158920" cy="352967"/>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Left Brace 36"/>
          <p:cNvSpPr/>
          <p:nvPr/>
        </p:nvSpPr>
        <p:spPr>
          <a:xfrm rot="16200000">
            <a:off x="3244846" y="3058414"/>
            <a:ext cx="97316" cy="901459"/>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8" name="TextBox 37"/>
          <p:cNvSpPr txBox="1"/>
          <p:nvPr/>
        </p:nvSpPr>
        <p:spPr>
          <a:xfrm>
            <a:off x="2794867" y="3579605"/>
            <a:ext cx="997272"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Code</a:t>
            </a:r>
          </a:p>
        </p:txBody>
      </p:sp>
      <p:sp>
        <p:nvSpPr>
          <p:cNvPr id="41" name="Left Brace 40"/>
          <p:cNvSpPr/>
          <p:nvPr/>
        </p:nvSpPr>
        <p:spPr>
          <a:xfrm rot="16200000">
            <a:off x="4456945" y="2826780"/>
            <a:ext cx="97316" cy="1364726"/>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42" name="TextBox 41"/>
          <p:cNvSpPr txBox="1"/>
          <p:nvPr/>
        </p:nvSpPr>
        <p:spPr>
          <a:xfrm>
            <a:off x="3750716" y="3579605"/>
            <a:ext cx="150977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Test &amp; Stabilize</a:t>
            </a:r>
          </a:p>
        </p:txBody>
      </p:sp>
      <p:sp>
        <p:nvSpPr>
          <p:cNvPr id="43" name="Left Brace 42"/>
          <p:cNvSpPr/>
          <p:nvPr/>
        </p:nvSpPr>
        <p:spPr>
          <a:xfrm rot="16200000">
            <a:off x="5652666" y="3072569"/>
            <a:ext cx="97316" cy="873149"/>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44" name="TextBox 43"/>
          <p:cNvSpPr txBox="1"/>
          <p:nvPr/>
        </p:nvSpPr>
        <p:spPr>
          <a:xfrm>
            <a:off x="5218348" y="3579605"/>
            <a:ext cx="965953"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Code</a:t>
            </a:r>
          </a:p>
        </p:txBody>
      </p:sp>
      <p:sp>
        <p:nvSpPr>
          <p:cNvPr id="45" name="Left Brace 44"/>
          <p:cNvSpPr/>
          <p:nvPr/>
        </p:nvSpPr>
        <p:spPr>
          <a:xfrm rot="16200000">
            <a:off x="6834229" y="2848209"/>
            <a:ext cx="97316" cy="1321866"/>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46" name="TextBox 45"/>
          <p:cNvSpPr txBox="1"/>
          <p:nvPr/>
        </p:nvSpPr>
        <p:spPr>
          <a:xfrm>
            <a:off x="6151706" y="3579605"/>
            <a:ext cx="1462362"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Test &amp; Stabilize</a:t>
            </a:r>
          </a:p>
        </p:txBody>
      </p:sp>
      <p:sp>
        <p:nvSpPr>
          <p:cNvPr id="47" name="Flowchart: Process 46"/>
          <p:cNvSpPr/>
          <p:nvPr/>
        </p:nvSpPr>
        <p:spPr bwMode="auto">
          <a:xfrm>
            <a:off x="5256746" y="3041711"/>
            <a:ext cx="2321193" cy="352967"/>
          </a:xfrm>
          <a:prstGeom prst="flowChartProces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Process 47"/>
          <p:cNvSpPr/>
          <p:nvPr/>
        </p:nvSpPr>
        <p:spPr bwMode="auto">
          <a:xfrm>
            <a:off x="2877305" y="3046322"/>
            <a:ext cx="2379441" cy="348354"/>
          </a:xfrm>
          <a:prstGeom prst="flowChartProces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p:cNvGrpSpPr/>
          <p:nvPr/>
        </p:nvGrpSpPr>
        <p:grpSpPr>
          <a:xfrm>
            <a:off x="2826882" y="3041711"/>
            <a:ext cx="4768379" cy="352967"/>
            <a:chOff x="3053589" y="4343348"/>
            <a:chExt cx="8647103" cy="640080"/>
          </a:xfrm>
          <a:solidFill>
            <a:schemeClr val="bg1">
              <a:lumMod val="65000"/>
            </a:schemeClr>
          </a:solidFill>
        </p:grpSpPr>
        <p:sp>
          <p:nvSpPr>
            <p:cNvPr id="51" name="Flowchart: Process 50"/>
            <p:cNvSpPr/>
            <p:nvPr/>
          </p:nvSpPr>
          <p:spPr bwMode="auto">
            <a:xfrm>
              <a:off x="3053589"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Flowchart: Process 51"/>
            <p:cNvSpPr/>
            <p:nvPr/>
          </p:nvSpPr>
          <p:spPr bwMode="auto">
            <a:xfrm>
              <a:off x="7372000"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lowchart: Process 52"/>
            <p:cNvSpPr/>
            <p:nvPr/>
          </p:nvSpPr>
          <p:spPr bwMode="auto">
            <a:xfrm>
              <a:off x="11609252"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4" name="Flowchart: Process 53"/>
          <p:cNvSpPr/>
          <p:nvPr/>
        </p:nvSpPr>
        <p:spPr bwMode="auto">
          <a:xfrm>
            <a:off x="3751202" y="3039253"/>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Flowchart: Process 54"/>
          <p:cNvSpPr/>
          <p:nvPr/>
        </p:nvSpPr>
        <p:spPr bwMode="auto">
          <a:xfrm>
            <a:off x="6148240" y="3046324"/>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8718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Flags</a:t>
            </a:r>
          </a:p>
        </p:txBody>
      </p:sp>
      <p:sp>
        <p:nvSpPr>
          <p:cNvPr id="3" name="Rectangle 2"/>
          <p:cNvSpPr/>
          <p:nvPr/>
        </p:nvSpPr>
        <p:spPr>
          <a:xfrm>
            <a:off x="3505200" y="1733550"/>
            <a:ext cx="2133600" cy="228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4572000" y="1504950"/>
            <a:ext cx="0" cy="2895600"/>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572000" y="2038350"/>
            <a:ext cx="1524000" cy="0"/>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096000" y="2038350"/>
            <a:ext cx="0" cy="1752600"/>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069080" y="2266950"/>
            <a:ext cx="100584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4572000" y="3781422"/>
            <a:ext cx="1524000" cy="0"/>
          </a:xfrm>
          <a:prstGeom prst="straightConnector1">
            <a:avLst/>
          </a:prstGeom>
          <a:ln w="22225">
            <a:solidFill>
              <a:schemeClr val="bg1">
                <a:lumMod val="65000"/>
              </a:schemeClr>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11164" y="2266952"/>
            <a:ext cx="997272" cy="1295400"/>
            <a:chOff x="568164" y="2266950"/>
            <a:chExt cx="997272" cy="1295400"/>
          </a:xfrm>
        </p:grpSpPr>
        <p:sp>
          <p:nvSpPr>
            <p:cNvPr id="6" name="Rectangle 5"/>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8164" y="2266950"/>
              <a:ext cx="997272" cy="203774"/>
            </a:xfrm>
            <a:prstGeom prst="rect">
              <a:avLst/>
            </a:prstGeom>
            <a:noFill/>
          </p:spPr>
          <p:txBody>
            <a:bodyPr wrap="square" lIns="0" tIns="0" rIns="0" bIns="0" rtlCol="0">
              <a:spAutoFit/>
            </a:bodyPr>
            <a:lstStyle/>
            <a:p>
              <a:pPr algn="ctr"/>
              <a:r>
                <a:rPr lang="en-US" sz="1324" dirty="0">
                  <a:solidFill>
                    <a:schemeClr val="tx1">
                      <a:lumMod val="75000"/>
                      <a:lumOff val="25000"/>
                    </a:schemeClr>
                  </a:solidFill>
                  <a:latin typeface="Segoe UI Light" panose="020B0502040204020203" pitchFamily="34" charset="0"/>
                  <a:cs typeface="Segoe UI Light" panose="020B0502040204020203" pitchFamily="34" charset="0"/>
                </a:rPr>
                <a:t>ON</a:t>
              </a:r>
            </a:p>
          </p:txBody>
        </p:sp>
        <p:sp>
          <p:nvSpPr>
            <p:cNvPr id="12" name="TextBox 11"/>
            <p:cNvSpPr txBox="1"/>
            <p:nvPr/>
          </p:nvSpPr>
          <p:spPr>
            <a:xfrm>
              <a:off x="568164" y="3358576"/>
              <a:ext cx="997272" cy="203774"/>
            </a:xfrm>
            <a:prstGeom prst="rect">
              <a:avLst/>
            </a:prstGeom>
            <a:noFill/>
          </p:spPr>
          <p:txBody>
            <a:bodyPr wrap="square" lIns="0" tIns="0" rIns="0" bIns="0" rtlCol="0">
              <a:spAutoFit/>
            </a:bodyPr>
            <a:lstStyle/>
            <a:p>
              <a:pPr algn="ctr"/>
              <a:r>
                <a:rPr lang="en-US" sz="1324" dirty="0">
                  <a:solidFill>
                    <a:schemeClr val="tx1">
                      <a:lumMod val="75000"/>
                      <a:lumOff val="25000"/>
                    </a:schemeClr>
                  </a:solidFill>
                  <a:latin typeface="Segoe UI Light" panose="020B0502040204020203" pitchFamily="34" charset="0"/>
                  <a:cs typeface="Segoe UI Light" panose="020B0502040204020203" pitchFamily="34" charset="0"/>
                </a:rPr>
                <a:t>OFF</a:t>
              </a:r>
            </a:p>
          </p:txBody>
        </p:sp>
        <p:sp>
          <p:nvSpPr>
            <p:cNvPr id="7" name="Rectangle 6"/>
            <p:cNvSpPr/>
            <p:nvPr/>
          </p:nvSpPr>
          <p:spPr>
            <a:xfrm>
              <a:off x="952500" y="306705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7001765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Flags</a:t>
            </a:r>
          </a:p>
        </p:txBody>
      </p:sp>
      <p:sp>
        <p:nvSpPr>
          <p:cNvPr id="3" name="Rectangle 2"/>
          <p:cNvSpPr/>
          <p:nvPr/>
        </p:nvSpPr>
        <p:spPr>
          <a:xfrm>
            <a:off x="3505200" y="1733550"/>
            <a:ext cx="2133600" cy="228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4572000" y="1504950"/>
            <a:ext cx="0" cy="2895600"/>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638800" y="2266950"/>
            <a:ext cx="571500" cy="1219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4572000" y="2038350"/>
            <a:ext cx="1524000" cy="0"/>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096000" y="2038350"/>
            <a:ext cx="0" cy="1752600"/>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069080" y="2266950"/>
            <a:ext cx="100584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a:off x="4572000" y="3781422"/>
            <a:ext cx="1524000" cy="0"/>
          </a:xfrm>
          <a:prstGeom prst="straightConnector1">
            <a:avLst/>
          </a:prstGeom>
          <a:ln w="22225">
            <a:solidFill>
              <a:schemeClr val="bg1">
                <a:lumMod val="65000"/>
              </a:schemeClr>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711164" y="2266952"/>
            <a:ext cx="997272" cy="1295400"/>
            <a:chOff x="568164" y="2266950"/>
            <a:chExt cx="997272" cy="1295400"/>
          </a:xfrm>
        </p:grpSpPr>
        <p:sp>
          <p:nvSpPr>
            <p:cNvPr id="6" name="Rectangle 5"/>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68164" y="2266950"/>
              <a:ext cx="997272" cy="203774"/>
            </a:xfrm>
            <a:prstGeom prst="rect">
              <a:avLst/>
            </a:prstGeom>
            <a:noFill/>
          </p:spPr>
          <p:txBody>
            <a:bodyPr wrap="square" lIns="0" tIns="0" rIns="0" bIns="0" rtlCol="0">
              <a:spAutoFit/>
            </a:bodyPr>
            <a:lstStyle/>
            <a:p>
              <a:pPr algn="ctr"/>
              <a:r>
                <a:rPr lang="en-US" sz="1324" dirty="0">
                  <a:solidFill>
                    <a:schemeClr val="tx1">
                      <a:lumMod val="75000"/>
                      <a:lumOff val="25000"/>
                    </a:schemeClr>
                  </a:solidFill>
                  <a:latin typeface="Segoe UI Light" panose="020B0502040204020203" pitchFamily="34" charset="0"/>
                  <a:cs typeface="Segoe UI Light" panose="020B0502040204020203" pitchFamily="34" charset="0"/>
                </a:rPr>
                <a:t>ON</a:t>
              </a:r>
            </a:p>
          </p:txBody>
        </p:sp>
        <p:sp>
          <p:nvSpPr>
            <p:cNvPr id="12" name="TextBox 11"/>
            <p:cNvSpPr txBox="1"/>
            <p:nvPr/>
          </p:nvSpPr>
          <p:spPr>
            <a:xfrm>
              <a:off x="568164" y="3358576"/>
              <a:ext cx="997272" cy="203774"/>
            </a:xfrm>
            <a:prstGeom prst="rect">
              <a:avLst/>
            </a:prstGeom>
            <a:noFill/>
          </p:spPr>
          <p:txBody>
            <a:bodyPr wrap="square" lIns="0" tIns="0" rIns="0" bIns="0" rtlCol="0">
              <a:spAutoFit/>
            </a:bodyPr>
            <a:lstStyle/>
            <a:p>
              <a:pPr algn="ctr"/>
              <a:r>
                <a:rPr lang="en-US" sz="1324" dirty="0">
                  <a:solidFill>
                    <a:schemeClr val="tx1">
                      <a:lumMod val="75000"/>
                      <a:lumOff val="25000"/>
                    </a:schemeClr>
                  </a:solidFill>
                  <a:latin typeface="Segoe UI Light" panose="020B0502040204020203" pitchFamily="34" charset="0"/>
                  <a:cs typeface="Segoe UI Light" panose="020B0502040204020203" pitchFamily="34" charset="0"/>
                </a:rPr>
                <a:t>OFF</a:t>
              </a:r>
            </a:p>
          </p:txBody>
        </p:sp>
        <p:sp>
          <p:nvSpPr>
            <p:cNvPr id="7" name="Rectangle 6"/>
            <p:cNvSpPr/>
            <p:nvPr/>
          </p:nvSpPr>
          <p:spPr>
            <a:xfrm>
              <a:off x="952500" y="306705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369315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Flags</a:t>
            </a:r>
          </a:p>
        </p:txBody>
      </p:sp>
      <p:sp>
        <p:nvSpPr>
          <p:cNvPr id="3" name="Rectangle 2"/>
          <p:cNvSpPr/>
          <p:nvPr/>
        </p:nvSpPr>
        <p:spPr>
          <a:xfrm>
            <a:off x="3505200" y="1733550"/>
            <a:ext cx="2133600" cy="228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4572000" y="1504950"/>
            <a:ext cx="0" cy="2895600"/>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638800" y="2266950"/>
            <a:ext cx="914400" cy="1219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69080" y="2266950"/>
            <a:ext cx="100584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1711164" y="2266952"/>
            <a:ext cx="997272" cy="1295400"/>
            <a:chOff x="568164" y="2266950"/>
            <a:chExt cx="997272" cy="1295400"/>
          </a:xfrm>
        </p:grpSpPr>
        <p:sp>
          <p:nvSpPr>
            <p:cNvPr id="11" name="Rectangle 10"/>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68164" y="2266950"/>
              <a:ext cx="997272" cy="203774"/>
            </a:xfrm>
            <a:prstGeom prst="rect">
              <a:avLst/>
            </a:prstGeom>
            <a:noFill/>
          </p:spPr>
          <p:txBody>
            <a:bodyPr wrap="square" lIns="0" tIns="0" rIns="0" bIns="0" rtlCol="0">
              <a:spAutoFit/>
            </a:bodyPr>
            <a:lstStyle/>
            <a:p>
              <a:pPr algn="ctr"/>
              <a:r>
                <a:rPr lang="en-US" sz="1324" dirty="0">
                  <a:solidFill>
                    <a:schemeClr val="tx1">
                      <a:lumMod val="75000"/>
                      <a:lumOff val="25000"/>
                    </a:schemeClr>
                  </a:solidFill>
                  <a:latin typeface="Segoe UI Light" panose="020B0502040204020203" pitchFamily="34" charset="0"/>
                  <a:cs typeface="Segoe UI Light" panose="020B0502040204020203" pitchFamily="34" charset="0"/>
                </a:rPr>
                <a:t>ON</a:t>
              </a:r>
            </a:p>
          </p:txBody>
        </p:sp>
        <p:sp>
          <p:nvSpPr>
            <p:cNvPr id="13" name="TextBox 12"/>
            <p:cNvSpPr txBox="1"/>
            <p:nvPr/>
          </p:nvSpPr>
          <p:spPr>
            <a:xfrm>
              <a:off x="568164" y="3358576"/>
              <a:ext cx="997272" cy="203774"/>
            </a:xfrm>
            <a:prstGeom prst="rect">
              <a:avLst/>
            </a:prstGeom>
            <a:noFill/>
          </p:spPr>
          <p:txBody>
            <a:bodyPr wrap="square" lIns="0" tIns="0" rIns="0" bIns="0" rtlCol="0">
              <a:spAutoFit/>
            </a:bodyPr>
            <a:lstStyle/>
            <a:p>
              <a:pPr algn="ctr"/>
              <a:r>
                <a:rPr lang="en-US" sz="1324" dirty="0">
                  <a:solidFill>
                    <a:schemeClr val="tx1">
                      <a:lumMod val="75000"/>
                      <a:lumOff val="25000"/>
                    </a:schemeClr>
                  </a:solidFill>
                  <a:latin typeface="Segoe UI Light" panose="020B0502040204020203" pitchFamily="34" charset="0"/>
                  <a:cs typeface="Segoe UI Light" panose="020B0502040204020203" pitchFamily="34" charset="0"/>
                </a:rPr>
                <a:t>OFF</a:t>
              </a:r>
            </a:p>
          </p:txBody>
        </p:sp>
        <p:sp>
          <p:nvSpPr>
            <p:cNvPr id="15" name="Rectangle 14"/>
            <p:cNvSpPr/>
            <p:nvPr/>
          </p:nvSpPr>
          <p:spPr>
            <a:xfrm>
              <a:off x="952500" y="306705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p:cNvCxnSpPr/>
          <p:nvPr/>
        </p:nvCxnSpPr>
        <p:spPr>
          <a:xfrm>
            <a:off x="4572000" y="2038350"/>
            <a:ext cx="1524000" cy="0"/>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096000" y="2038350"/>
            <a:ext cx="0" cy="1752600"/>
          </a:xfrm>
          <a:prstGeom prst="straightConnector1">
            <a:avLst/>
          </a:prstGeom>
          <a:ln w="22225">
            <a:solidFill>
              <a:schemeClr val="bg1">
                <a:lumMod val="6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572000" y="3781422"/>
            <a:ext cx="1524000" cy="0"/>
          </a:xfrm>
          <a:prstGeom prst="straightConnector1">
            <a:avLst/>
          </a:prstGeom>
          <a:ln w="22225">
            <a:solidFill>
              <a:schemeClr val="bg1">
                <a:lumMod val="65000"/>
              </a:schemeClr>
            </a:solidFill>
            <a:prstDash val="sysDash"/>
            <a:headEnd type="triangle"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1395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Flags</a:t>
            </a:r>
          </a:p>
        </p:txBody>
      </p:sp>
      <p:sp>
        <p:nvSpPr>
          <p:cNvPr id="3" name="Rectangle 2"/>
          <p:cNvSpPr/>
          <p:nvPr/>
        </p:nvSpPr>
        <p:spPr>
          <a:xfrm>
            <a:off x="3505200" y="1733550"/>
            <a:ext cx="2133600" cy="228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4572000" y="1504950"/>
            <a:ext cx="0" cy="2895600"/>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638800" y="2266950"/>
            <a:ext cx="914400" cy="1219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4572000" y="2043113"/>
            <a:ext cx="1524000" cy="0"/>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096000" y="2038350"/>
            <a:ext cx="0" cy="1752600"/>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591052" y="3781422"/>
            <a:ext cx="1524000" cy="0"/>
          </a:xfrm>
          <a:prstGeom prst="straightConnector1">
            <a:avLst/>
          </a:prstGeom>
          <a:ln w="22225">
            <a:solidFill>
              <a:schemeClr val="accent3"/>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987165" y="2057402"/>
            <a:ext cx="1346836" cy="17097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69080" y="2266950"/>
            <a:ext cx="1005840" cy="12192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4572001" y="2081217"/>
            <a:ext cx="0" cy="1752600"/>
          </a:xfrm>
          <a:prstGeom prst="straightConnector1">
            <a:avLst/>
          </a:prstGeom>
          <a:ln w="22225">
            <a:solidFill>
              <a:schemeClr val="bg1">
                <a:lumMod val="75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711164" y="2266952"/>
            <a:ext cx="997272" cy="1295400"/>
            <a:chOff x="568164" y="2266950"/>
            <a:chExt cx="997272" cy="1295400"/>
          </a:xfrm>
        </p:grpSpPr>
        <p:sp>
          <p:nvSpPr>
            <p:cNvPr id="18" name="Rectangle 17"/>
            <p:cNvSpPr/>
            <p:nvPr/>
          </p:nvSpPr>
          <p:spPr>
            <a:xfrm>
              <a:off x="914400" y="2571750"/>
              <a:ext cx="304800" cy="685800"/>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68164" y="2266950"/>
              <a:ext cx="997272" cy="203774"/>
            </a:xfrm>
            <a:prstGeom prst="rect">
              <a:avLst/>
            </a:prstGeom>
            <a:noFill/>
          </p:spPr>
          <p:txBody>
            <a:bodyPr wrap="square" lIns="0" tIns="0" rIns="0" bIns="0" rtlCol="0">
              <a:spAutoFit/>
            </a:bodyPr>
            <a:lstStyle/>
            <a:p>
              <a:pPr algn="ctr"/>
              <a:r>
                <a:rPr lang="en-US" sz="1324" dirty="0">
                  <a:solidFill>
                    <a:schemeClr val="tx1">
                      <a:lumMod val="75000"/>
                      <a:lumOff val="25000"/>
                    </a:schemeClr>
                  </a:solidFill>
                  <a:latin typeface="Segoe UI Light" panose="020B0502040204020203" pitchFamily="34" charset="0"/>
                  <a:cs typeface="Segoe UI Light" panose="020B0502040204020203" pitchFamily="34" charset="0"/>
                </a:rPr>
                <a:t>ON</a:t>
              </a:r>
            </a:p>
          </p:txBody>
        </p:sp>
        <p:sp>
          <p:nvSpPr>
            <p:cNvPr id="20" name="TextBox 19"/>
            <p:cNvSpPr txBox="1"/>
            <p:nvPr/>
          </p:nvSpPr>
          <p:spPr>
            <a:xfrm>
              <a:off x="568164" y="3358576"/>
              <a:ext cx="997272" cy="203774"/>
            </a:xfrm>
            <a:prstGeom prst="rect">
              <a:avLst/>
            </a:prstGeom>
            <a:noFill/>
          </p:spPr>
          <p:txBody>
            <a:bodyPr wrap="square" lIns="0" tIns="0" rIns="0" bIns="0" rtlCol="0">
              <a:spAutoFit/>
            </a:bodyPr>
            <a:lstStyle/>
            <a:p>
              <a:pPr algn="ctr"/>
              <a:r>
                <a:rPr lang="en-US" sz="1324" dirty="0">
                  <a:solidFill>
                    <a:schemeClr val="tx1">
                      <a:lumMod val="75000"/>
                      <a:lumOff val="25000"/>
                    </a:schemeClr>
                  </a:solidFill>
                  <a:latin typeface="Segoe UI Light" panose="020B0502040204020203" pitchFamily="34" charset="0"/>
                  <a:cs typeface="Segoe UI Light" panose="020B0502040204020203" pitchFamily="34" charset="0"/>
                </a:rPr>
                <a:t>OFF</a:t>
              </a:r>
            </a:p>
          </p:txBody>
        </p:sp>
        <p:sp>
          <p:nvSpPr>
            <p:cNvPr id="21" name="Rectangle 20"/>
            <p:cNvSpPr/>
            <p:nvPr/>
          </p:nvSpPr>
          <p:spPr>
            <a:xfrm>
              <a:off x="952500" y="2617470"/>
              <a:ext cx="228600" cy="152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209283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Flags</a:t>
            </a:r>
          </a:p>
        </p:txBody>
      </p:sp>
      <p:sp>
        <p:nvSpPr>
          <p:cNvPr id="3" name="Rectangle 2"/>
          <p:cNvSpPr/>
          <p:nvPr/>
        </p:nvSpPr>
        <p:spPr>
          <a:xfrm>
            <a:off x="3505200" y="1733550"/>
            <a:ext cx="2133600" cy="2286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4572000" y="1504950"/>
            <a:ext cx="0" cy="2895600"/>
          </a:xfrm>
          <a:prstGeom prst="straightConnector1">
            <a:avLst/>
          </a:prstGeom>
          <a:ln w="22225">
            <a:solidFill>
              <a:schemeClr val="accent3"/>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5638800" y="2266950"/>
            <a:ext cx="914400" cy="1219200"/>
          </a:xfrm>
          <a:prstGeom prst="rect">
            <a:avLst/>
          </a:prstGeom>
          <a:solidFill>
            <a:srgbClr val="DCE6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4572000" y="2043113"/>
            <a:ext cx="1524000" cy="0"/>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096000" y="2038350"/>
            <a:ext cx="0" cy="1752600"/>
          </a:xfrm>
          <a:prstGeom prst="straightConnector1">
            <a:avLst/>
          </a:prstGeom>
          <a:ln w="22225">
            <a:solidFill>
              <a:schemeClr val="accent3"/>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591052" y="3781422"/>
            <a:ext cx="1524000" cy="0"/>
          </a:xfrm>
          <a:prstGeom prst="straightConnector1">
            <a:avLst/>
          </a:prstGeom>
          <a:ln w="22225">
            <a:solidFill>
              <a:schemeClr val="accent3"/>
            </a:solidFill>
            <a:prstDash val="sysDash"/>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3987165" y="2057402"/>
            <a:ext cx="1346836" cy="17097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069080" y="2266950"/>
            <a:ext cx="100584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801594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234261" y="816737"/>
            <a:ext cx="4698345" cy="1830212"/>
          </a:xfrm>
        </p:spPr>
        <p:txBody>
          <a:bodyPr/>
          <a:lstStyle/>
          <a:p>
            <a:pPr>
              <a:lnSpc>
                <a:spcPct val="120000"/>
              </a:lnSpc>
              <a:spcBef>
                <a:spcPts val="0"/>
              </a:spcBef>
            </a:pPr>
            <a:r>
              <a:rPr lang="en-US" sz="2550" dirty="0"/>
              <a:t>Principles</a:t>
            </a:r>
            <a:br>
              <a:rPr lang="en-US" sz="2550" dirty="0"/>
            </a:br>
            <a:r>
              <a:rPr lang="en-US" sz="1500" dirty="0">
                <a:solidFill>
                  <a:schemeClr val="tx1"/>
                </a:solidFill>
                <a:latin typeface="+mn-lt"/>
              </a:rPr>
              <a:t>Tests should be written at the lowest level possible</a:t>
            </a:r>
            <a:br>
              <a:rPr lang="en-US" sz="1500" dirty="0">
                <a:solidFill>
                  <a:schemeClr val="tx1"/>
                </a:solidFill>
                <a:latin typeface="+mn-lt"/>
              </a:rPr>
            </a:br>
            <a:r>
              <a:rPr lang="en-US" sz="1500" dirty="0">
                <a:solidFill>
                  <a:schemeClr val="tx1"/>
                </a:solidFill>
                <a:latin typeface="+mn-lt"/>
              </a:rPr>
              <a:t>Write once, run anywhere - includes production system</a:t>
            </a:r>
            <a:br>
              <a:rPr lang="en-US" sz="1500" dirty="0">
                <a:solidFill>
                  <a:schemeClr val="tx1"/>
                </a:solidFill>
                <a:latin typeface="+mn-lt"/>
              </a:rPr>
            </a:br>
            <a:r>
              <a:rPr lang="en-US" sz="1500" dirty="0">
                <a:solidFill>
                  <a:schemeClr val="tx1"/>
                </a:solidFill>
                <a:latin typeface="+mn-lt"/>
              </a:rPr>
              <a:t>Product is designed for testability</a:t>
            </a:r>
            <a:br>
              <a:rPr lang="en-US" sz="1500" dirty="0">
                <a:solidFill>
                  <a:schemeClr val="tx1"/>
                </a:solidFill>
                <a:latin typeface="+mn-lt"/>
              </a:rPr>
            </a:br>
            <a:r>
              <a:rPr lang="en-US" sz="1500" dirty="0">
                <a:solidFill>
                  <a:schemeClr val="tx1"/>
                </a:solidFill>
                <a:latin typeface="+mn-lt"/>
              </a:rPr>
              <a:t>Test code is product code, only reliable tests survive</a:t>
            </a:r>
            <a:br>
              <a:rPr lang="en-US" sz="1500" dirty="0">
                <a:solidFill>
                  <a:schemeClr val="tx1"/>
                </a:solidFill>
                <a:latin typeface="+mn-lt"/>
              </a:rPr>
            </a:br>
            <a:r>
              <a:rPr lang="en-US" sz="1500" dirty="0">
                <a:solidFill>
                  <a:schemeClr val="tx1"/>
                </a:solidFill>
                <a:latin typeface="+mn-lt"/>
              </a:rPr>
              <a:t>Testing infrastructure is a shared service</a:t>
            </a:r>
          </a:p>
        </p:txBody>
      </p:sp>
      <p:sp>
        <p:nvSpPr>
          <p:cNvPr id="3" name="Title 2"/>
          <p:cNvSpPr>
            <a:spLocks noGrp="1"/>
          </p:cNvSpPr>
          <p:nvPr>
            <p:ph type="title"/>
          </p:nvPr>
        </p:nvSpPr>
        <p:spPr>
          <a:xfrm>
            <a:off x="390525" y="171450"/>
            <a:ext cx="8361760" cy="498598"/>
          </a:xfrm>
        </p:spPr>
        <p:txBody>
          <a:bodyPr/>
          <a:lstStyle/>
          <a:p>
            <a:r>
              <a:rPr lang="en-US" dirty="0"/>
              <a:t>Test at the lowest possible level</a:t>
            </a:r>
          </a:p>
        </p:txBody>
      </p:sp>
      <p:grpSp>
        <p:nvGrpSpPr>
          <p:cNvPr id="5" name="Group 4"/>
          <p:cNvGrpSpPr/>
          <p:nvPr/>
        </p:nvGrpSpPr>
        <p:grpSpPr>
          <a:xfrm>
            <a:off x="398500" y="920409"/>
            <a:ext cx="3647120" cy="2915287"/>
            <a:chOff x="493861" y="1613111"/>
            <a:chExt cx="5155377" cy="4120896"/>
          </a:xfrm>
        </p:grpSpPr>
        <p:sp>
          <p:nvSpPr>
            <p:cNvPr id="6" name="Rectangle 5"/>
            <p:cNvSpPr/>
            <p:nvPr/>
          </p:nvSpPr>
          <p:spPr bwMode="auto">
            <a:xfrm>
              <a:off x="2004720" y="1613111"/>
              <a:ext cx="3460415" cy="4120896"/>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37105" tIns="109685" rIns="137105" bIns="109685" numCol="1" spcCol="0" rtlCol="0" fromWordArt="0" anchor="t" anchorCtr="0" forceAA="0" compatLnSpc="1">
              <a:prstTxWarp prst="textNoShape">
                <a:avLst/>
              </a:prstTxWarp>
              <a:noAutofit/>
            </a:bodyPr>
            <a:lstStyle/>
            <a:p>
              <a:pPr marL="0" lvl="1" defTabSz="514350">
                <a:defRPr/>
              </a:pPr>
              <a:endParaRPr lang="en-US" sz="1013" kern="0" dirty="0">
                <a:solidFill>
                  <a:srgbClr val="404040"/>
                </a:solidFill>
              </a:endParaRPr>
            </a:p>
          </p:txBody>
        </p:sp>
        <p:sp>
          <p:nvSpPr>
            <p:cNvPr id="7" name="Pentagon 6"/>
            <p:cNvSpPr/>
            <p:nvPr/>
          </p:nvSpPr>
          <p:spPr bwMode="auto">
            <a:xfrm>
              <a:off x="2523112" y="3428040"/>
              <a:ext cx="955964" cy="748145"/>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02870" tIns="82296" rIns="102870" bIns="82296" numCol="1" spcCol="0" rtlCol="0" fromWordArt="0" anchor="t" anchorCtr="0" forceAA="0" compatLnSpc="1">
              <a:prstTxWarp prst="textNoShape">
                <a:avLst/>
              </a:prstTxWarp>
              <a:noAutofit/>
            </a:bodyPr>
            <a:lstStyle/>
            <a:p>
              <a:pPr algn="ctr" defTabSz="524516" fontAlgn="base">
                <a:lnSpc>
                  <a:spcPct val="90000"/>
                </a:lnSpc>
                <a:spcBef>
                  <a:spcPct val="0"/>
                </a:spcBef>
                <a:spcAft>
                  <a:spcPct val="0"/>
                </a:spcAft>
                <a:defRPr/>
              </a:pPr>
              <a:endParaRPr lang="en-US" sz="1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 name="Picture 7"/>
            <p:cNvPicPr>
              <a:picLocks noChangeAspect="1"/>
            </p:cNvPicPr>
            <p:nvPr/>
          </p:nvPicPr>
          <p:blipFill rotWithShape="1">
            <a:blip r:embed="rId2"/>
            <a:srcRect l="5526" t="3286" r="5430" b="2044"/>
            <a:stretch/>
          </p:blipFill>
          <p:spPr>
            <a:xfrm>
              <a:off x="493861" y="1613111"/>
              <a:ext cx="2145793" cy="4120896"/>
            </a:xfrm>
            <a:prstGeom prst="rect">
              <a:avLst/>
            </a:prstGeom>
            <a:ln>
              <a:solidFill>
                <a:sysClr val="window" lastClr="FFFFFF">
                  <a:lumMod val="65000"/>
                </a:sysClr>
              </a:solidFill>
            </a:ln>
          </p:spPr>
        </p:pic>
        <p:pic>
          <p:nvPicPr>
            <p:cNvPr id="9" name="Picture 8"/>
            <p:cNvPicPr>
              <a:picLocks noChangeAspect="1"/>
            </p:cNvPicPr>
            <p:nvPr/>
          </p:nvPicPr>
          <p:blipFill rotWithShape="1">
            <a:blip r:embed="rId3"/>
            <a:srcRect l="4467" t="2100" r="4520" b="2670"/>
            <a:stretch/>
          </p:blipFill>
          <p:spPr>
            <a:xfrm>
              <a:off x="3520613" y="1613111"/>
              <a:ext cx="2128625" cy="4120896"/>
            </a:xfrm>
            <a:prstGeom prst="rect">
              <a:avLst/>
            </a:prstGeom>
            <a:ln>
              <a:solidFill>
                <a:sysClr val="window" lastClr="FFFFFF">
                  <a:lumMod val="65000"/>
                </a:sysClr>
              </a:solidFill>
            </a:ln>
          </p:spPr>
        </p:pic>
      </p:grpSp>
      <p:sp>
        <p:nvSpPr>
          <p:cNvPr id="11" name="TextBox 10"/>
          <p:cNvSpPr txBox="1"/>
          <p:nvPr/>
        </p:nvSpPr>
        <p:spPr>
          <a:xfrm>
            <a:off x="460135" y="3810114"/>
            <a:ext cx="397866" cy="246221"/>
          </a:xfrm>
          <a:prstGeom prst="rect">
            <a:avLst/>
          </a:prstGeom>
          <a:noFill/>
        </p:spPr>
        <p:txBody>
          <a:bodyPr wrap="none" rtlCol="0">
            <a:spAutoFit/>
          </a:bodyPr>
          <a:lstStyle/>
          <a:p>
            <a:r>
              <a:rPr lang="en-US" sz="1000" b="1" dirty="0">
                <a:latin typeface="Arial" panose="020B0604020202020204" pitchFamily="34" charset="0"/>
                <a:cs typeface="Arial" panose="020B0604020202020204" pitchFamily="34" charset="0"/>
              </a:rPr>
              <a:t>Old</a:t>
            </a:r>
          </a:p>
        </p:txBody>
      </p:sp>
      <p:cxnSp>
        <p:nvCxnSpPr>
          <p:cNvPr id="13" name="Straight Connector 12"/>
          <p:cNvCxnSpPr>
            <a:cxnSpLocks/>
          </p:cNvCxnSpPr>
          <p:nvPr/>
        </p:nvCxnSpPr>
        <p:spPr>
          <a:xfrm flipV="1">
            <a:off x="460135" y="3700462"/>
            <a:ext cx="408604" cy="109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65766" y="3810114"/>
            <a:ext cx="647934" cy="246221"/>
          </a:xfrm>
          <a:prstGeom prst="rect">
            <a:avLst/>
          </a:prstGeom>
          <a:noFill/>
        </p:spPr>
        <p:txBody>
          <a:bodyPr wrap="none" rtlCol="0">
            <a:spAutoFit/>
          </a:bodyPr>
          <a:lstStyle/>
          <a:p>
            <a:pPr algn="ctr"/>
            <a:r>
              <a:rPr lang="en-US" sz="1000" b="1" dirty="0">
                <a:latin typeface="Arial" panose="020B0604020202020204" pitchFamily="34" charset="0"/>
                <a:cs typeface="Arial" panose="020B0604020202020204" pitchFamily="34" charset="0"/>
              </a:rPr>
              <a:t>Current</a:t>
            </a:r>
          </a:p>
        </p:txBody>
      </p:sp>
      <p:cxnSp>
        <p:nvCxnSpPr>
          <p:cNvPr id="16" name="Straight Connector 15"/>
          <p:cNvCxnSpPr>
            <a:cxnSpLocks/>
          </p:cNvCxnSpPr>
          <p:nvPr/>
        </p:nvCxnSpPr>
        <p:spPr>
          <a:xfrm flipV="1">
            <a:off x="2590800" y="3700462"/>
            <a:ext cx="408604" cy="1098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255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fabiusmaximus.files.wordpress.com/2013/08/20130827-crystal-ball.jpg"/>
          <p:cNvPicPr>
            <a:picLocks noChangeAspect="1" noChangeArrowheads="1"/>
          </p:cNvPicPr>
          <p:nvPr/>
        </p:nvPicPr>
        <p:blipFill rotWithShape="1">
          <a:blip r:embed="rId3">
            <a:extLst>
              <a:ext uri="{28A0092B-C50C-407E-A947-70E740481C1C}">
                <a14:useLocalDpi xmlns:a14="http://schemas.microsoft.com/office/drawing/2010/main" val="0"/>
              </a:ext>
            </a:extLst>
          </a:blip>
          <a:srcRect l="3828" r="4306"/>
          <a:stretch/>
        </p:blipFill>
        <p:spPr bwMode="auto">
          <a:xfrm>
            <a:off x="0" y="-39827"/>
            <a:ext cx="9144000" cy="520237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152400" y="2647950"/>
            <a:ext cx="9677400" cy="299818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4" name="Rectangle 3"/>
          <p:cNvSpPr/>
          <p:nvPr/>
        </p:nvSpPr>
        <p:spPr>
          <a:xfrm>
            <a:off x="609600" y="4222954"/>
            <a:ext cx="6894195" cy="584775"/>
          </a:xfrm>
          <a:prstGeom prst="rect">
            <a:avLst/>
          </a:prstGeom>
        </p:spPr>
        <p:txBody>
          <a:bodyPr wrap="none">
            <a:spAutoFit/>
          </a:bodyPr>
          <a:lstStyle/>
          <a:p>
            <a:pPr>
              <a:lnSpc>
                <a:spcPct val="80000"/>
              </a:lnSpc>
            </a:pPr>
            <a:r>
              <a:rPr lang="en-US" sz="4000" spc="-100" dirty="0">
                <a:gradFill>
                  <a:gsLst>
                    <a:gs pos="0">
                      <a:srgbClr val="FBFBFB"/>
                    </a:gs>
                    <a:gs pos="100000">
                      <a:srgbClr val="FBFBFB"/>
                    </a:gs>
                  </a:gsLst>
                  <a:lin ang="5400000" scaled="0"/>
                </a:gradFill>
                <a:latin typeface="Segoe UI Light" pitchFamily="34" charset="0"/>
              </a:rPr>
              <a:t>How do we become predictable?</a:t>
            </a:r>
          </a:p>
        </p:txBody>
      </p:sp>
    </p:spTree>
    <p:extLst>
      <p:ext uri="{BB962C8B-B14F-4D97-AF65-F5344CB8AC3E}">
        <p14:creationId xmlns:p14="http://schemas.microsoft.com/office/powerpoint/2010/main" val="2644367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7143"/>
          <a:stretch/>
        </p:blipFill>
        <p:spPr>
          <a:xfrm>
            <a:off x="2245090" y="1047750"/>
            <a:ext cx="3891819" cy="3505200"/>
          </a:xfrm>
          <a:prstGeom prst="rect">
            <a:avLst/>
          </a:prstGeom>
          <a:ln>
            <a:noFill/>
          </a:ln>
          <a:effectLst>
            <a:outerShdw blurRad="190500" algn="tl" rotWithShape="0">
              <a:srgbClr val="000000">
                <a:alpha val="70000"/>
              </a:srgbClr>
            </a:outerShdw>
          </a:effectLst>
        </p:spPr>
      </p:pic>
      <p:sp>
        <p:nvSpPr>
          <p:cNvPr id="6" name="TextBox 5"/>
          <p:cNvSpPr txBox="1"/>
          <p:nvPr/>
        </p:nvSpPr>
        <p:spPr>
          <a:xfrm>
            <a:off x="2362200" y="405884"/>
            <a:ext cx="595035" cy="369332"/>
          </a:xfrm>
          <a:prstGeom prst="rect">
            <a:avLst/>
          </a:prstGeom>
          <a:noFill/>
        </p:spPr>
        <p:txBody>
          <a:bodyPr wrap="none" rtlCol="0">
            <a:spAutoFit/>
          </a:bodyPr>
          <a:lstStyle/>
          <a:p>
            <a:r>
              <a:rPr lang="en-US" dirty="0"/>
              <a:t>Plan</a:t>
            </a:r>
          </a:p>
        </p:txBody>
      </p:sp>
      <p:sp>
        <p:nvSpPr>
          <p:cNvPr id="7" name="TextBox 6"/>
          <p:cNvSpPr txBox="1"/>
          <p:nvPr/>
        </p:nvSpPr>
        <p:spPr>
          <a:xfrm>
            <a:off x="5286996" y="405884"/>
            <a:ext cx="813043" cy="369332"/>
          </a:xfrm>
          <a:prstGeom prst="rect">
            <a:avLst/>
          </a:prstGeom>
          <a:noFill/>
        </p:spPr>
        <p:txBody>
          <a:bodyPr wrap="none" rtlCol="0">
            <a:spAutoFit/>
          </a:bodyPr>
          <a:lstStyle/>
          <a:p>
            <a:r>
              <a:rPr lang="en-US" dirty="0"/>
              <a:t>Reality</a:t>
            </a:r>
          </a:p>
        </p:txBody>
      </p:sp>
      <p:cxnSp>
        <p:nvCxnSpPr>
          <p:cNvPr id="9" name="Straight Connector 8"/>
          <p:cNvCxnSpPr/>
          <p:nvPr/>
        </p:nvCxnSpPr>
        <p:spPr>
          <a:xfrm>
            <a:off x="1901952" y="3271404"/>
            <a:ext cx="4425696" cy="0"/>
          </a:xfrm>
          <a:prstGeom prst="line">
            <a:avLst/>
          </a:prstGeom>
          <a:ln w="28575">
            <a:solidFill>
              <a:schemeClr val="accent2"/>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14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a:t>Execution</a:t>
            </a:r>
          </a:p>
        </p:txBody>
      </p:sp>
      <p:grpSp>
        <p:nvGrpSpPr>
          <p:cNvPr id="18" name="Group 18"/>
          <p:cNvGrpSpPr/>
          <p:nvPr/>
        </p:nvGrpSpPr>
        <p:grpSpPr>
          <a:xfrm>
            <a:off x="1319212" y="1909731"/>
            <a:ext cx="5895974" cy="369332"/>
            <a:chOff x="1319212" y="1909731"/>
            <a:chExt cx="5895974" cy="369332"/>
          </a:xfrm>
        </p:grpSpPr>
        <p:sp>
          <p:nvSpPr>
            <p:cNvPr id="2" name="Rectangle 5"/>
            <p:cNvSpPr/>
            <p:nvPr/>
          </p:nvSpPr>
          <p:spPr>
            <a:xfrm>
              <a:off x="2424112" y="2025113"/>
              <a:ext cx="495300" cy="1820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7"/>
            <p:cNvSpPr/>
            <p:nvPr/>
          </p:nvSpPr>
          <p:spPr>
            <a:xfrm>
              <a:off x="4000499" y="2025113"/>
              <a:ext cx="176213" cy="182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8"/>
            <p:cNvSpPr/>
            <p:nvPr/>
          </p:nvSpPr>
          <p:spPr>
            <a:xfrm>
              <a:off x="4229099" y="2025113"/>
              <a:ext cx="176213" cy="182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9"/>
            <p:cNvSpPr/>
            <p:nvPr/>
          </p:nvSpPr>
          <p:spPr>
            <a:xfrm>
              <a:off x="4457699" y="2025113"/>
              <a:ext cx="176213" cy="182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9"/>
            <p:cNvSpPr/>
            <p:nvPr/>
          </p:nvSpPr>
          <p:spPr>
            <a:xfrm>
              <a:off x="5081586" y="2025113"/>
              <a:ext cx="1676400" cy="1820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0"/>
            <p:cNvSpPr/>
            <p:nvPr/>
          </p:nvSpPr>
          <p:spPr>
            <a:xfrm>
              <a:off x="6810373" y="2025113"/>
              <a:ext cx="176213" cy="182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21"/>
            <p:cNvSpPr/>
            <p:nvPr/>
          </p:nvSpPr>
          <p:spPr>
            <a:xfrm>
              <a:off x="7038973" y="2025113"/>
              <a:ext cx="176213" cy="182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33"/>
            <p:cNvSpPr/>
            <p:nvPr/>
          </p:nvSpPr>
          <p:spPr>
            <a:xfrm>
              <a:off x="2986000" y="2025113"/>
              <a:ext cx="962112" cy="1820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6"/>
            <p:cNvSpPr txBox="1"/>
            <p:nvPr/>
          </p:nvSpPr>
          <p:spPr>
            <a:xfrm>
              <a:off x="1319212" y="1909731"/>
              <a:ext cx="595035" cy="369332"/>
            </a:xfrm>
            <a:prstGeom prst="rect">
              <a:avLst/>
            </a:prstGeom>
            <a:noFill/>
          </p:spPr>
          <p:txBody>
            <a:bodyPr wrap="none" rtlCol="0">
              <a:spAutoFit/>
            </a:bodyPr>
            <a:lstStyle/>
            <a:p>
              <a:r>
                <a:rPr lang="en-US" dirty="0"/>
                <a:t>Plan</a:t>
              </a:r>
            </a:p>
          </p:txBody>
        </p:sp>
      </p:grpSp>
      <p:grpSp>
        <p:nvGrpSpPr>
          <p:cNvPr id="47" name="Group 24"/>
          <p:cNvGrpSpPr/>
          <p:nvPr/>
        </p:nvGrpSpPr>
        <p:grpSpPr>
          <a:xfrm>
            <a:off x="1319212" y="2630491"/>
            <a:ext cx="3314700" cy="727040"/>
            <a:chOff x="1319212" y="2630491"/>
            <a:chExt cx="3314700" cy="727040"/>
          </a:xfrm>
        </p:grpSpPr>
        <p:sp>
          <p:nvSpPr>
            <p:cNvPr id="23" name="Rectangle 29"/>
            <p:cNvSpPr/>
            <p:nvPr/>
          </p:nvSpPr>
          <p:spPr>
            <a:xfrm>
              <a:off x="2919412" y="2726801"/>
              <a:ext cx="306600" cy="1820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30"/>
            <p:cNvSpPr/>
            <p:nvPr/>
          </p:nvSpPr>
          <p:spPr>
            <a:xfrm>
              <a:off x="4457699" y="2726801"/>
              <a:ext cx="176213" cy="182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4"/>
            <p:cNvSpPr/>
            <p:nvPr/>
          </p:nvSpPr>
          <p:spPr>
            <a:xfrm>
              <a:off x="3295984" y="2726801"/>
              <a:ext cx="802728" cy="1820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6"/>
            <p:cNvSpPr txBox="1"/>
            <p:nvPr/>
          </p:nvSpPr>
          <p:spPr>
            <a:xfrm>
              <a:off x="1319212" y="2630491"/>
              <a:ext cx="813043" cy="369332"/>
            </a:xfrm>
            <a:prstGeom prst="rect">
              <a:avLst/>
            </a:prstGeom>
            <a:noFill/>
          </p:spPr>
          <p:txBody>
            <a:bodyPr wrap="none" rtlCol="0">
              <a:spAutoFit/>
            </a:bodyPr>
            <a:lstStyle/>
            <a:p>
              <a:r>
                <a:rPr lang="en-US" dirty="0"/>
                <a:t>Reality</a:t>
              </a:r>
            </a:p>
          </p:txBody>
        </p:sp>
        <p:sp>
          <p:nvSpPr>
            <p:cNvPr id="40" name="Rectangle 31"/>
            <p:cNvSpPr/>
            <p:nvPr/>
          </p:nvSpPr>
          <p:spPr>
            <a:xfrm>
              <a:off x="2424112" y="2726801"/>
              <a:ext cx="495300" cy="1820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Brace 10"/>
            <p:cNvSpPr/>
            <p:nvPr/>
          </p:nvSpPr>
          <p:spPr>
            <a:xfrm rot="5400000">
              <a:off x="3007857" y="2911378"/>
              <a:ext cx="125235" cy="302126"/>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TextBox 32"/>
            <p:cNvSpPr txBox="1"/>
            <p:nvPr/>
          </p:nvSpPr>
          <p:spPr>
            <a:xfrm>
              <a:off x="2525771" y="3095921"/>
              <a:ext cx="1099981" cy="261610"/>
            </a:xfrm>
            <a:prstGeom prst="rect">
              <a:avLst/>
            </a:prstGeom>
            <a:noFill/>
          </p:spPr>
          <p:txBody>
            <a:bodyPr wrap="none" rtlCol="0">
              <a:spAutoFit/>
            </a:bodyPr>
            <a:lstStyle/>
            <a:p>
              <a:pPr algn="ctr"/>
              <a:r>
                <a:rPr lang="en-US" sz="1100" dirty="0"/>
                <a:t>Feedback, bugs</a:t>
              </a:r>
            </a:p>
          </p:txBody>
        </p:sp>
        <p:sp>
          <p:nvSpPr>
            <p:cNvPr id="46" name="Rectangle 37"/>
            <p:cNvSpPr/>
            <p:nvPr/>
          </p:nvSpPr>
          <p:spPr>
            <a:xfrm>
              <a:off x="4098712" y="2724150"/>
              <a:ext cx="306600" cy="1820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42"/>
          <p:cNvGrpSpPr/>
          <p:nvPr/>
        </p:nvGrpSpPr>
        <p:grpSpPr>
          <a:xfrm>
            <a:off x="5083387" y="2724150"/>
            <a:ext cx="2712825" cy="717522"/>
            <a:chOff x="5083387" y="2724150"/>
            <a:chExt cx="2712825" cy="717522"/>
          </a:xfrm>
        </p:grpSpPr>
        <p:sp>
          <p:nvSpPr>
            <p:cNvPr id="48" name="Rectangle 35"/>
            <p:cNvSpPr/>
            <p:nvPr/>
          </p:nvSpPr>
          <p:spPr>
            <a:xfrm>
              <a:off x="5083387" y="2726801"/>
              <a:ext cx="493500" cy="1820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36"/>
            <p:cNvSpPr/>
            <p:nvPr/>
          </p:nvSpPr>
          <p:spPr>
            <a:xfrm>
              <a:off x="5576886" y="2919740"/>
              <a:ext cx="519114" cy="1820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38"/>
            <p:cNvSpPr/>
            <p:nvPr/>
          </p:nvSpPr>
          <p:spPr>
            <a:xfrm>
              <a:off x="6096000" y="2724150"/>
              <a:ext cx="1181100" cy="18201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12"/>
            <p:cNvCxnSpPr>
              <a:cxnSpLocks/>
              <a:stCxn id="48" idx="3"/>
              <a:endCxn id="50" idx="1"/>
            </p:cNvCxnSpPr>
            <p:nvPr/>
          </p:nvCxnSpPr>
          <p:spPr>
            <a:xfrm flipV="1">
              <a:off x="5576887" y="2815157"/>
              <a:ext cx="519113" cy="2651"/>
            </a:xfrm>
            <a:prstGeom prst="line">
              <a:avLst/>
            </a:prstGeom>
            <a:ln w="28575">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52" name="TextBox 40"/>
            <p:cNvSpPr txBox="1"/>
            <p:nvPr/>
          </p:nvSpPr>
          <p:spPr>
            <a:xfrm>
              <a:off x="5484427" y="3180062"/>
              <a:ext cx="704039" cy="261610"/>
            </a:xfrm>
            <a:prstGeom prst="rect">
              <a:avLst/>
            </a:prstGeom>
            <a:noFill/>
          </p:spPr>
          <p:txBody>
            <a:bodyPr wrap="none" rtlCol="0">
              <a:spAutoFit/>
            </a:bodyPr>
            <a:lstStyle/>
            <a:p>
              <a:pPr algn="ctr"/>
              <a:r>
                <a:rPr lang="en-US" sz="1100" dirty="0"/>
                <a:t>Incidents</a:t>
              </a:r>
            </a:p>
          </p:txBody>
        </p:sp>
        <p:sp>
          <p:nvSpPr>
            <p:cNvPr id="53" name="Rectangle 41"/>
            <p:cNvSpPr/>
            <p:nvPr/>
          </p:nvSpPr>
          <p:spPr>
            <a:xfrm>
              <a:off x="7277099" y="2724150"/>
              <a:ext cx="519113" cy="18201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111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we not predictable?</a:t>
            </a:r>
          </a:p>
        </p:txBody>
      </p:sp>
      <p:grpSp>
        <p:nvGrpSpPr>
          <p:cNvPr id="4" name="Group 3"/>
          <p:cNvGrpSpPr/>
          <p:nvPr/>
        </p:nvGrpSpPr>
        <p:grpSpPr>
          <a:xfrm>
            <a:off x="477983" y="1200151"/>
            <a:ext cx="2057399" cy="2809219"/>
            <a:chOff x="477983" y="1200151"/>
            <a:chExt cx="2057399" cy="2809219"/>
          </a:xfrm>
        </p:grpSpPr>
        <p:pic>
          <p:nvPicPr>
            <p:cNvPr id="1026" name="Picture 2" descr="http://blogs.msdn.com/blogfiles/willy-peter_schaub/windowslivewriter/tfsintegrationplatformyesicandoafulltfss_7d9c/clipart_of_16233_sm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83" y="1200151"/>
              <a:ext cx="2057399" cy="20573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3401" y="3486150"/>
              <a:ext cx="1752599" cy="523220"/>
            </a:xfrm>
            <a:prstGeom prst="rect">
              <a:avLst/>
            </a:prstGeom>
            <a:noFill/>
          </p:spPr>
          <p:txBody>
            <a:bodyPr wrap="square" rtlCol="0">
              <a:spAutoFit/>
            </a:bodyPr>
            <a:lstStyle/>
            <a:p>
              <a:pPr algn="ctr"/>
              <a:r>
                <a:rPr lang="en-US" sz="1400" dirty="0"/>
                <a:t>Did not plan for incidents</a:t>
              </a:r>
            </a:p>
          </p:txBody>
        </p:sp>
      </p:grpSp>
      <p:grpSp>
        <p:nvGrpSpPr>
          <p:cNvPr id="21" name="Group 20"/>
          <p:cNvGrpSpPr/>
          <p:nvPr/>
        </p:nvGrpSpPr>
        <p:grpSpPr>
          <a:xfrm>
            <a:off x="2371725" y="2968899"/>
            <a:ext cx="1752599" cy="1647780"/>
            <a:chOff x="2371725" y="2968899"/>
            <a:chExt cx="1752599" cy="1647780"/>
          </a:xfrm>
        </p:grpSpPr>
        <p:sp>
          <p:nvSpPr>
            <p:cNvPr id="6" name="TextBox 5"/>
            <p:cNvSpPr txBox="1"/>
            <p:nvPr/>
          </p:nvSpPr>
          <p:spPr>
            <a:xfrm>
              <a:off x="2371725" y="4308902"/>
              <a:ext cx="1752599" cy="307777"/>
            </a:xfrm>
            <a:prstGeom prst="rect">
              <a:avLst/>
            </a:prstGeom>
            <a:noFill/>
          </p:spPr>
          <p:txBody>
            <a:bodyPr wrap="square" rtlCol="0">
              <a:spAutoFit/>
            </a:bodyPr>
            <a:lstStyle/>
            <a:p>
              <a:pPr algn="ctr"/>
              <a:r>
                <a:rPr lang="en-US" sz="1400" dirty="0"/>
                <a:t>Late feedback</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0760" y="2968899"/>
              <a:ext cx="1294528" cy="1285861"/>
            </a:xfrm>
            <a:prstGeom prst="rect">
              <a:avLst/>
            </a:prstGeom>
          </p:spPr>
        </p:pic>
      </p:grpSp>
      <p:grpSp>
        <p:nvGrpSpPr>
          <p:cNvPr id="24" name="Group 23"/>
          <p:cNvGrpSpPr/>
          <p:nvPr/>
        </p:nvGrpSpPr>
        <p:grpSpPr>
          <a:xfrm>
            <a:off x="6257135" y="2887469"/>
            <a:ext cx="1845503" cy="1824734"/>
            <a:chOff x="6257135" y="2887469"/>
            <a:chExt cx="1845503" cy="1824734"/>
          </a:xfrm>
        </p:grpSpPr>
        <p:sp>
          <p:nvSpPr>
            <p:cNvPr id="13" name="TextBox 12"/>
            <p:cNvSpPr txBox="1"/>
            <p:nvPr/>
          </p:nvSpPr>
          <p:spPr>
            <a:xfrm>
              <a:off x="6257135" y="4404426"/>
              <a:ext cx="1752599" cy="307777"/>
            </a:xfrm>
            <a:prstGeom prst="rect">
              <a:avLst/>
            </a:prstGeom>
            <a:noFill/>
          </p:spPr>
          <p:txBody>
            <a:bodyPr wrap="square" rtlCol="0">
              <a:spAutoFit/>
            </a:bodyPr>
            <a:lstStyle/>
            <a:p>
              <a:pPr algn="ctr"/>
              <a:r>
                <a:rPr lang="en-US" sz="1400" dirty="0"/>
                <a:t>Non-shared goals</a:t>
              </a: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7135" y="2887469"/>
              <a:ext cx="1845503" cy="1448720"/>
            </a:xfrm>
            <a:prstGeom prst="rect">
              <a:avLst/>
            </a:prstGeom>
          </p:spPr>
        </p:pic>
      </p:grpSp>
      <p:grpSp>
        <p:nvGrpSpPr>
          <p:cNvPr id="7" name="Group 6"/>
          <p:cNvGrpSpPr/>
          <p:nvPr/>
        </p:nvGrpSpPr>
        <p:grpSpPr>
          <a:xfrm>
            <a:off x="4089688" y="867617"/>
            <a:ext cx="2074875" cy="2126348"/>
            <a:chOff x="5027468" y="988050"/>
            <a:chExt cx="2074875" cy="2126348"/>
          </a:xfrm>
        </p:grpSpPr>
        <p:pic>
          <p:nvPicPr>
            <p:cNvPr id="1030" name="Picture 6" descr="http://blogs.msdn.com/blogfiles/willy-peter_schaub/windowslivewriter/canyoutellmeabouttfsandvstsin5minutesthe_14b43/clipart_of_26862_smjpg_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27468" y="988050"/>
              <a:ext cx="2074875" cy="1659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88605" y="2806621"/>
              <a:ext cx="1752599" cy="307777"/>
            </a:xfrm>
            <a:prstGeom prst="rect">
              <a:avLst/>
            </a:prstGeom>
            <a:noFill/>
          </p:spPr>
          <p:txBody>
            <a:bodyPr wrap="square" rtlCol="0">
              <a:spAutoFit/>
            </a:bodyPr>
            <a:lstStyle/>
            <a:p>
              <a:pPr algn="ctr"/>
              <a:r>
                <a:rPr lang="en-US" sz="1400" dirty="0"/>
                <a:t>Context switching</a:t>
              </a:r>
            </a:p>
          </p:txBody>
        </p:sp>
      </p:grpSp>
    </p:spTree>
    <p:extLst>
      <p:ext uri="{BB962C8B-B14F-4D97-AF65-F5344CB8AC3E}">
        <p14:creationId xmlns:p14="http://schemas.microsoft.com/office/powerpoint/2010/main" val="3961880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lowchart: Process 28"/>
          <p:cNvSpPr/>
          <p:nvPr/>
        </p:nvSpPr>
        <p:spPr bwMode="auto">
          <a:xfrm>
            <a:off x="1436339" y="3041712"/>
            <a:ext cx="6158920" cy="352967"/>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Code Flow</a:t>
            </a:r>
          </a:p>
        </p:txBody>
      </p:sp>
      <p:sp>
        <p:nvSpPr>
          <p:cNvPr id="32" name="Left Brace 31"/>
          <p:cNvSpPr/>
          <p:nvPr/>
        </p:nvSpPr>
        <p:spPr>
          <a:xfrm rot="16200000">
            <a:off x="3244846" y="3058414"/>
            <a:ext cx="97316" cy="901459"/>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3" name="TextBox 32"/>
          <p:cNvSpPr txBox="1"/>
          <p:nvPr/>
        </p:nvSpPr>
        <p:spPr>
          <a:xfrm>
            <a:off x="2794867" y="3579605"/>
            <a:ext cx="997272"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Code</a:t>
            </a:r>
          </a:p>
        </p:txBody>
      </p:sp>
      <p:sp>
        <p:nvSpPr>
          <p:cNvPr id="35" name="Left Brace 34"/>
          <p:cNvSpPr/>
          <p:nvPr/>
        </p:nvSpPr>
        <p:spPr>
          <a:xfrm rot="16200000">
            <a:off x="4456945" y="2826780"/>
            <a:ext cx="97316" cy="1364726"/>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6" name="TextBox 35"/>
          <p:cNvSpPr txBox="1"/>
          <p:nvPr/>
        </p:nvSpPr>
        <p:spPr>
          <a:xfrm>
            <a:off x="3750716" y="3579605"/>
            <a:ext cx="1509777"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Test &amp; Stabilize</a:t>
            </a:r>
          </a:p>
        </p:txBody>
      </p:sp>
      <p:sp>
        <p:nvSpPr>
          <p:cNvPr id="38" name="Left Brace 37"/>
          <p:cNvSpPr/>
          <p:nvPr/>
        </p:nvSpPr>
        <p:spPr>
          <a:xfrm rot="16200000">
            <a:off x="5652666" y="3072569"/>
            <a:ext cx="97316" cy="873149"/>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39" name="TextBox 38"/>
          <p:cNvSpPr txBox="1"/>
          <p:nvPr/>
        </p:nvSpPr>
        <p:spPr>
          <a:xfrm>
            <a:off x="5218348" y="3579605"/>
            <a:ext cx="965953"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Code</a:t>
            </a:r>
          </a:p>
        </p:txBody>
      </p:sp>
      <p:sp>
        <p:nvSpPr>
          <p:cNvPr id="41" name="Left Brace 40"/>
          <p:cNvSpPr/>
          <p:nvPr/>
        </p:nvSpPr>
        <p:spPr>
          <a:xfrm rot="16200000">
            <a:off x="6834229" y="2848209"/>
            <a:ext cx="97316" cy="1321866"/>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42" name="TextBox 41"/>
          <p:cNvSpPr txBox="1"/>
          <p:nvPr/>
        </p:nvSpPr>
        <p:spPr>
          <a:xfrm>
            <a:off x="6151706" y="3579605"/>
            <a:ext cx="1462362" cy="152799"/>
          </a:xfrm>
          <a:prstGeom prst="rect">
            <a:avLst/>
          </a:prstGeom>
          <a:noFill/>
        </p:spPr>
        <p:txBody>
          <a:bodyPr wrap="square" lIns="0" tIns="0" rIns="0" bIns="0" rtlCol="0">
            <a:spAutoFit/>
          </a:bodyPr>
          <a:lstStyle/>
          <a:p>
            <a:pPr algn="ctr"/>
            <a:r>
              <a:rPr lang="en-US" sz="993" dirty="0">
                <a:solidFill>
                  <a:schemeClr val="tx1">
                    <a:lumMod val="75000"/>
                    <a:lumOff val="25000"/>
                  </a:schemeClr>
                </a:solidFill>
                <a:latin typeface="Segoe UI Light" panose="020B0502040204020203" pitchFamily="34" charset="0"/>
                <a:cs typeface="Segoe UI Light" panose="020B0502040204020203" pitchFamily="34" charset="0"/>
              </a:rPr>
              <a:t>Test &amp; Stabilize</a:t>
            </a:r>
          </a:p>
        </p:txBody>
      </p:sp>
      <p:sp>
        <p:nvSpPr>
          <p:cNvPr id="65" name="Flowchart: Process 64"/>
          <p:cNvSpPr/>
          <p:nvPr/>
        </p:nvSpPr>
        <p:spPr bwMode="auto">
          <a:xfrm>
            <a:off x="5256746" y="3041711"/>
            <a:ext cx="2321193" cy="352967"/>
          </a:xfrm>
          <a:prstGeom prst="flowChartProces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lowchart: Process 65"/>
          <p:cNvSpPr/>
          <p:nvPr/>
        </p:nvSpPr>
        <p:spPr bwMode="auto">
          <a:xfrm>
            <a:off x="2877305" y="3046322"/>
            <a:ext cx="2379441" cy="348354"/>
          </a:xfrm>
          <a:prstGeom prst="flowChartProces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92140" y="1821817"/>
            <a:ext cx="3821928" cy="1131204"/>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74" name="Down Arrow 73"/>
          <p:cNvSpPr/>
          <p:nvPr/>
        </p:nvSpPr>
        <p:spPr bwMode="auto">
          <a:xfrm>
            <a:off x="3692612" y="2089587"/>
            <a:ext cx="167608" cy="857316"/>
          </a:xfrm>
          <a:prstGeom prst="downArrow">
            <a:avLst>
              <a:gd name="adj1" fmla="val 18658"/>
              <a:gd name="adj2" fmla="val 50000"/>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73" name="Rectangle 72"/>
          <p:cNvSpPr/>
          <p:nvPr/>
        </p:nvSpPr>
        <p:spPr bwMode="auto">
          <a:xfrm>
            <a:off x="3442825" y="1629085"/>
            <a:ext cx="667183" cy="376243"/>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882" dirty="0">
                <a:solidFill>
                  <a:schemeClr val="bg1"/>
                </a:solidFill>
                <a:latin typeface="+mj-lt"/>
              </a:rPr>
              <a:t>Code</a:t>
            </a:r>
          </a:p>
          <a:p>
            <a:pPr algn="ctr" defTabSz="514245" fontAlgn="base">
              <a:spcBef>
                <a:spcPct val="0"/>
              </a:spcBef>
              <a:spcAft>
                <a:spcPct val="0"/>
              </a:spcAft>
            </a:pPr>
            <a:r>
              <a:rPr lang="en-US" sz="882" dirty="0">
                <a:solidFill>
                  <a:schemeClr val="bg1"/>
                </a:solidFill>
                <a:latin typeface="+mj-lt"/>
              </a:rPr>
              <a:t>Complete</a:t>
            </a:r>
          </a:p>
        </p:txBody>
      </p:sp>
      <p:sp>
        <p:nvSpPr>
          <p:cNvPr id="43" name="Rectangle 42"/>
          <p:cNvSpPr/>
          <p:nvPr/>
        </p:nvSpPr>
        <p:spPr bwMode="auto">
          <a:xfrm>
            <a:off x="4647040" y="1534047"/>
            <a:ext cx="2428597" cy="5043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1544" dirty="0">
                <a:solidFill>
                  <a:schemeClr val="tx1">
                    <a:lumMod val="65000"/>
                    <a:lumOff val="35000"/>
                  </a:schemeClr>
                </a:solidFill>
                <a:latin typeface="+mj-lt"/>
              </a:rPr>
              <a:t>We wrote </a:t>
            </a:r>
            <a:r>
              <a:rPr lang="en-US" sz="1544" b="1" dirty="0">
                <a:solidFill>
                  <a:schemeClr val="tx1">
                    <a:lumMod val="65000"/>
                    <a:lumOff val="35000"/>
                  </a:schemeClr>
                </a:solidFill>
                <a:latin typeface="+mj-lt"/>
              </a:rPr>
              <a:t>all the code </a:t>
            </a:r>
            <a:r>
              <a:rPr lang="en-US" sz="1544" dirty="0">
                <a:solidFill>
                  <a:schemeClr val="tx1">
                    <a:lumMod val="65000"/>
                    <a:lumOff val="35000"/>
                  </a:schemeClr>
                </a:solidFill>
                <a:latin typeface="+mj-lt"/>
              </a:rPr>
              <a:t>months before we shipped.</a:t>
            </a:r>
          </a:p>
        </p:txBody>
      </p:sp>
      <p:sp>
        <p:nvSpPr>
          <p:cNvPr id="28" name="Flowchart: Process 27"/>
          <p:cNvSpPr/>
          <p:nvPr/>
        </p:nvSpPr>
        <p:spPr bwMode="auto">
          <a:xfrm>
            <a:off x="2875390" y="3042534"/>
            <a:ext cx="875324" cy="352143"/>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a:off x="2826882" y="3041711"/>
            <a:ext cx="4768379" cy="352967"/>
            <a:chOff x="3053589" y="4343348"/>
            <a:chExt cx="8647103" cy="640080"/>
          </a:xfrm>
          <a:solidFill>
            <a:schemeClr val="bg1">
              <a:lumMod val="65000"/>
            </a:schemeClr>
          </a:solidFill>
        </p:grpSpPr>
        <p:sp>
          <p:nvSpPr>
            <p:cNvPr id="44" name="Flowchart: Process 43"/>
            <p:cNvSpPr/>
            <p:nvPr/>
          </p:nvSpPr>
          <p:spPr bwMode="auto">
            <a:xfrm>
              <a:off x="3053589"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lowchart: Process 44"/>
            <p:cNvSpPr/>
            <p:nvPr/>
          </p:nvSpPr>
          <p:spPr bwMode="auto">
            <a:xfrm>
              <a:off x="7372000"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lowchart: Process 45"/>
            <p:cNvSpPr/>
            <p:nvPr/>
          </p:nvSpPr>
          <p:spPr bwMode="auto">
            <a:xfrm>
              <a:off x="11609252"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7" name="Flowchart: Process 46"/>
          <p:cNvSpPr/>
          <p:nvPr/>
        </p:nvSpPr>
        <p:spPr bwMode="auto">
          <a:xfrm>
            <a:off x="3751202" y="3039253"/>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Process 47"/>
          <p:cNvSpPr/>
          <p:nvPr/>
        </p:nvSpPr>
        <p:spPr bwMode="auto">
          <a:xfrm>
            <a:off x="6148240" y="3046324"/>
            <a:ext cx="50424" cy="352967"/>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7767349" y="-400050"/>
            <a:ext cx="1376651" cy="1863165"/>
            <a:chOff x="9938751" y="-636693"/>
            <a:chExt cx="2496136" cy="3378281"/>
          </a:xfrm>
        </p:grpSpPr>
        <p:sp>
          <p:nvSpPr>
            <p:cNvPr id="34" name="Diagonal Stripe 33"/>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37" name="Rectangle 36"/>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
        <p:nvSpPr>
          <p:cNvPr id="40" name="Down Arrow 39"/>
          <p:cNvSpPr/>
          <p:nvPr/>
        </p:nvSpPr>
        <p:spPr bwMode="auto">
          <a:xfrm>
            <a:off x="5410200" y="2266950"/>
            <a:ext cx="167608" cy="628716"/>
          </a:xfrm>
          <a:prstGeom prst="downArrow">
            <a:avLst>
              <a:gd name="adj1" fmla="val 18658"/>
              <a:gd name="adj2" fmla="val 50000"/>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87917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team</a:t>
            </a:r>
          </a:p>
        </p:txBody>
      </p:sp>
      <p:sp>
        <p:nvSpPr>
          <p:cNvPr id="17" name="TextBox 16"/>
          <p:cNvSpPr txBox="1"/>
          <p:nvPr/>
        </p:nvSpPr>
        <p:spPr>
          <a:xfrm>
            <a:off x="1630001" y="2038350"/>
            <a:ext cx="646331" cy="646331"/>
          </a:xfrm>
          <a:prstGeom prst="rect">
            <a:avLst/>
          </a:prstGeom>
          <a:noFill/>
        </p:spPr>
        <p:txBody>
          <a:bodyPr wrap="none" rtlCol="0">
            <a:spAutoFit/>
          </a:bodyPr>
          <a:lstStyle/>
          <a:p>
            <a:r>
              <a:rPr lang="en-US" sz="3600" dirty="0">
                <a:latin typeface="bowtie" panose="02000503000000000000" pitchFamily="2" charset="0"/>
              </a:rPr>
              <a:t></a:t>
            </a:r>
          </a:p>
        </p:txBody>
      </p:sp>
      <p:sp>
        <p:nvSpPr>
          <p:cNvPr id="18" name="TextBox 17"/>
          <p:cNvSpPr txBox="1"/>
          <p:nvPr/>
        </p:nvSpPr>
        <p:spPr>
          <a:xfrm>
            <a:off x="1939635" y="2038350"/>
            <a:ext cx="646331" cy="646331"/>
          </a:xfrm>
          <a:prstGeom prst="rect">
            <a:avLst/>
          </a:prstGeom>
          <a:noFill/>
        </p:spPr>
        <p:txBody>
          <a:bodyPr wrap="none" rtlCol="0">
            <a:spAutoFit/>
          </a:bodyPr>
          <a:lstStyle/>
          <a:p>
            <a:r>
              <a:rPr lang="en-US" sz="3600" dirty="0">
                <a:latin typeface="bowtie" panose="02000503000000000000" pitchFamily="2" charset="0"/>
              </a:rPr>
              <a:t></a:t>
            </a:r>
          </a:p>
        </p:txBody>
      </p:sp>
      <p:sp>
        <p:nvSpPr>
          <p:cNvPr id="19" name="TextBox 18"/>
          <p:cNvSpPr txBox="1"/>
          <p:nvPr/>
        </p:nvSpPr>
        <p:spPr>
          <a:xfrm>
            <a:off x="1630001" y="1392019"/>
            <a:ext cx="646331" cy="646331"/>
          </a:xfrm>
          <a:prstGeom prst="rect">
            <a:avLst/>
          </a:prstGeom>
          <a:noFill/>
        </p:spPr>
        <p:txBody>
          <a:bodyPr wrap="none" rtlCol="0">
            <a:spAutoFit/>
          </a:bodyPr>
          <a:lstStyle/>
          <a:p>
            <a:r>
              <a:rPr lang="en-US" sz="3600" dirty="0">
                <a:latin typeface="bowtie" panose="02000503000000000000" pitchFamily="2" charset="0"/>
              </a:rPr>
              <a:t></a:t>
            </a:r>
          </a:p>
        </p:txBody>
      </p:sp>
      <p:sp>
        <p:nvSpPr>
          <p:cNvPr id="20" name="TextBox 19"/>
          <p:cNvSpPr txBox="1"/>
          <p:nvPr/>
        </p:nvSpPr>
        <p:spPr>
          <a:xfrm>
            <a:off x="1939635" y="1392019"/>
            <a:ext cx="646331" cy="646331"/>
          </a:xfrm>
          <a:prstGeom prst="rect">
            <a:avLst/>
          </a:prstGeom>
          <a:noFill/>
        </p:spPr>
        <p:txBody>
          <a:bodyPr wrap="none" rtlCol="0">
            <a:spAutoFit/>
          </a:bodyPr>
          <a:lstStyle/>
          <a:p>
            <a:r>
              <a:rPr lang="en-US" sz="3600" dirty="0">
                <a:latin typeface="bowtie" panose="02000503000000000000" pitchFamily="2" charset="0"/>
              </a:rPr>
              <a:t></a:t>
            </a:r>
          </a:p>
        </p:txBody>
      </p:sp>
      <p:grpSp>
        <p:nvGrpSpPr>
          <p:cNvPr id="12" name="Group 11"/>
          <p:cNvGrpSpPr/>
          <p:nvPr/>
        </p:nvGrpSpPr>
        <p:grpSpPr>
          <a:xfrm>
            <a:off x="1616146" y="3333750"/>
            <a:ext cx="646331" cy="696071"/>
            <a:chOff x="762000" y="3105150"/>
            <a:chExt cx="646331" cy="696071"/>
          </a:xfrm>
        </p:grpSpPr>
        <p:sp>
          <p:nvSpPr>
            <p:cNvPr id="21" name="TextBox 20"/>
            <p:cNvSpPr txBox="1"/>
            <p:nvPr/>
          </p:nvSpPr>
          <p:spPr>
            <a:xfrm>
              <a:off x="762000" y="3105150"/>
              <a:ext cx="646331" cy="646331"/>
            </a:xfrm>
            <a:prstGeom prst="rect">
              <a:avLst/>
            </a:prstGeom>
            <a:noFill/>
          </p:spPr>
          <p:txBody>
            <a:bodyPr wrap="none" rtlCol="0">
              <a:spAutoFit/>
            </a:bodyPr>
            <a:lstStyle/>
            <a:p>
              <a:r>
                <a:rPr lang="en-US" sz="3600" dirty="0">
                  <a:latin typeface="bowtie" panose="02000503000000000000" pitchFamily="2" charset="0"/>
                </a:rPr>
                <a:t></a:t>
              </a:r>
            </a:p>
          </p:txBody>
        </p:sp>
        <p:pic>
          <p:nvPicPr>
            <p:cNvPr id="2056" name="Picture 8" descr="http://www.clker.com/cliparts/0/6/9/2/13367605451579825848shiny-gold-shiel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55535" y="3538080"/>
              <a:ext cx="328926" cy="2631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2276332" y="3333750"/>
            <a:ext cx="646331" cy="696071"/>
            <a:chOff x="762000" y="3105150"/>
            <a:chExt cx="646331" cy="696071"/>
          </a:xfrm>
        </p:grpSpPr>
        <p:sp>
          <p:nvSpPr>
            <p:cNvPr id="29" name="TextBox 28"/>
            <p:cNvSpPr txBox="1"/>
            <p:nvPr/>
          </p:nvSpPr>
          <p:spPr>
            <a:xfrm>
              <a:off x="762000" y="3105150"/>
              <a:ext cx="646331" cy="646331"/>
            </a:xfrm>
            <a:prstGeom prst="rect">
              <a:avLst/>
            </a:prstGeom>
            <a:noFill/>
          </p:spPr>
          <p:txBody>
            <a:bodyPr wrap="none" rtlCol="0">
              <a:spAutoFit/>
            </a:bodyPr>
            <a:lstStyle/>
            <a:p>
              <a:r>
                <a:rPr lang="en-US" sz="3600" dirty="0">
                  <a:latin typeface="bowtie" panose="02000503000000000000" pitchFamily="2" charset="0"/>
                </a:rPr>
                <a:t></a:t>
              </a:r>
            </a:p>
          </p:txBody>
        </p:sp>
        <p:pic>
          <p:nvPicPr>
            <p:cNvPr id="30" name="Picture 8" descr="http://www.clker.com/cliparts/0/6/9/2/13367605451579825848shiny-gold-shiel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55535" y="3538080"/>
              <a:ext cx="328926" cy="2631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p:cNvGrpSpPr/>
          <p:nvPr/>
        </p:nvGrpSpPr>
        <p:grpSpPr>
          <a:xfrm>
            <a:off x="2937160" y="3333750"/>
            <a:ext cx="646331" cy="696071"/>
            <a:chOff x="762000" y="3105150"/>
            <a:chExt cx="646331" cy="696071"/>
          </a:xfrm>
        </p:grpSpPr>
        <p:sp>
          <p:nvSpPr>
            <p:cNvPr id="32" name="TextBox 31"/>
            <p:cNvSpPr txBox="1"/>
            <p:nvPr/>
          </p:nvSpPr>
          <p:spPr>
            <a:xfrm>
              <a:off x="762000" y="3105150"/>
              <a:ext cx="646331" cy="646331"/>
            </a:xfrm>
            <a:prstGeom prst="rect">
              <a:avLst/>
            </a:prstGeom>
            <a:noFill/>
          </p:spPr>
          <p:txBody>
            <a:bodyPr wrap="none" rtlCol="0">
              <a:spAutoFit/>
            </a:bodyPr>
            <a:lstStyle/>
            <a:p>
              <a:r>
                <a:rPr lang="en-US" sz="3600" dirty="0">
                  <a:latin typeface="bowtie" panose="02000503000000000000" pitchFamily="2" charset="0"/>
                </a:rPr>
                <a:t></a:t>
              </a:r>
            </a:p>
          </p:txBody>
        </p:sp>
        <p:pic>
          <p:nvPicPr>
            <p:cNvPr id="33" name="Picture 8" descr="http://www.clker.com/cliparts/0/6/9/2/13367605451579825848shiny-gold-shiel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55535" y="3538080"/>
              <a:ext cx="328926" cy="2631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p:cNvGrpSpPr/>
          <p:nvPr/>
        </p:nvGrpSpPr>
        <p:grpSpPr>
          <a:xfrm>
            <a:off x="3597346" y="3333750"/>
            <a:ext cx="646331" cy="696071"/>
            <a:chOff x="762000" y="3105150"/>
            <a:chExt cx="646331" cy="696071"/>
          </a:xfrm>
        </p:grpSpPr>
        <p:sp>
          <p:nvSpPr>
            <p:cNvPr id="35" name="TextBox 34"/>
            <p:cNvSpPr txBox="1"/>
            <p:nvPr/>
          </p:nvSpPr>
          <p:spPr>
            <a:xfrm>
              <a:off x="762000" y="3105150"/>
              <a:ext cx="646331" cy="646331"/>
            </a:xfrm>
            <a:prstGeom prst="rect">
              <a:avLst/>
            </a:prstGeom>
            <a:noFill/>
          </p:spPr>
          <p:txBody>
            <a:bodyPr wrap="none" rtlCol="0">
              <a:spAutoFit/>
            </a:bodyPr>
            <a:lstStyle/>
            <a:p>
              <a:r>
                <a:rPr lang="en-US" sz="3600" dirty="0">
                  <a:latin typeface="bowtie" panose="02000503000000000000" pitchFamily="2" charset="0"/>
                </a:rPr>
                <a:t></a:t>
              </a:r>
            </a:p>
          </p:txBody>
        </p:sp>
        <p:pic>
          <p:nvPicPr>
            <p:cNvPr id="36" name="Picture 8" descr="http://www.clker.com/cliparts/0/6/9/2/13367605451579825848shiny-gold-shiel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55535" y="3538080"/>
              <a:ext cx="328926" cy="26314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p:cNvSpPr txBox="1"/>
          <p:nvPr/>
        </p:nvSpPr>
        <p:spPr>
          <a:xfrm>
            <a:off x="1311346" y="1132788"/>
            <a:ext cx="1431995" cy="369332"/>
          </a:xfrm>
          <a:prstGeom prst="rect">
            <a:avLst/>
          </a:prstGeom>
          <a:noFill/>
        </p:spPr>
        <p:txBody>
          <a:bodyPr wrap="none" rtlCol="0">
            <a:spAutoFit/>
          </a:bodyPr>
          <a:lstStyle/>
          <a:p>
            <a:r>
              <a:rPr lang="en-US" dirty="0"/>
              <a:t>Feature work</a:t>
            </a:r>
          </a:p>
        </p:txBody>
      </p:sp>
      <p:sp>
        <p:nvSpPr>
          <p:cNvPr id="38" name="TextBox 37"/>
          <p:cNvSpPr txBox="1"/>
          <p:nvPr/>
        </p:nvSpPr>
        <p:spPr>
          <a:xfrm>
            <a:off x="1311346" y="3074519"/>
            <a:ext cx="1067921" cy="369332"/>
          </a:xfrm>
          <a:prstGeom prst="rect">
            <a:avLst/>
          </a:prstGeom>
          <a:noFill/>
        </p:spPr>
        <p:txBody>
          <a:bodyPr wrap="none" rtlCol="0">
            <a:spAutoFit/>
          </a:bodyPr>
          <a:lstStyle/>
          <a:p>
            <a:r>
              <a:rPr lang="en-US" dirty="0"/>
              <a:t>Shielding</a:t>
            </a:r>
          </a:p>
        </p:txBody>
      </p:sp>
      <p:sp>
        <p:nvSpPr>
          <p:cNvPr id="40" name="Rectangle 39"/>
          <p:cNvSpPr/>
          <p:nvPr/>
        </p:nvSpPr>
        <p:spPr>
          <a:xfrm>
            <a:off x="2895600" y="1696226"/>
            <a:ext cx="2378146" cy="2564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5375562" y="1696225"/>
            <a:ext cx="2107984" cy="2564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895600" y="2323539"/>
            <a:ext cx="1463746" cy="2564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4465673" y="2323539"/>
            <a:ext cx="2560673" cy="2564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631386" y="4095750"/>
            <a:ext cx="365760" cy="365760"/>
          </a:xfrm>
          <a:prstGeom prst="rect">
            <a:avLst/>
          </a:prstGeom>
          <a:solidFill>
            <a:srgbClr val="1F49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783786" y="4171950"/>
            <a:ext cx="365760" cy="36576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936186" y="4248150"/>
            <a:ext cx="365760" cy="36576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328662" y="4095750"/>
            <a:ext cx="365760" cy="36576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481062" y="4171950"/>
            <a:ext cx="365760" cy="365760"/>
          </a:xfrm>
          <a:prstGeom prst="rect">
            <a:avLst/>
          </a:prstGeom>
          <a:solidFill>
            <a:srgbClr val="1F49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633462" y="4248150"/>
            <a:ext cx="365760" cy="36576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3030128" y="4095750"/>
            <a:ext cx="365760" cy="365760"/>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182528" y="4171950"/>
            <a:ext cx="365760" cy="365760"/>
          </a:xfrm>
          <a:prstGeom prst="rect">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334928" y="4248150"/>
            <a:ext cx="365760" cy="365760"/>
          </a:xfrm>
          <a:prstGeom prst="rect">
            <a:avLst/>
          </a:prstGeom>
          <a:solidFill>
            <a:srgbClr val="1F497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urved Right Arrow 24"/>
          <p:cNvSpPr/>
          <p:nvPr/>
        </p:nvSpPr>
        <p:spPr>
          <a:xfrm>
            <a:off x="597355" y="1255633"/>
            <a:ext cx="660828" cy="2154317"/>
          </a:xfrm>
          <a:prstGeom prst="curv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Curved Right Arrow 58"/>
          <p:cNvSpPr/>
          <p:nvPr/>
        </p:nvSpPr>
        <p:spPr>
          <a:xfrm rot="10800000">
            <a:off x="2858504" y="1201519"/>
            <a:ext cx="660828" cy="2154317"/>
          </a:xfrm>
          <a:prstGeom prst="curved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TextBox 26"/>
          <p:cNvSpPr txBox="1"/>
          <p:nvPr/>
        </p:nvSpPr>
        <p:spPr>
          <a:xfrm>
            <a:off x="5269351" y="3028016"/>
            <a:ext cx="3264227" cy="1892826"/>
          </a:xfrm>
          <a:prstGeom prst="rect">
            <a:avLst/>
          </a:prstGeom>
          <a:noFill/>
          <a:ln>
            <a:noFill/>
          </a:ln>
        </p:spPr>
        <p:txBody>
          <a:bodyPr wrap="none" rtlCol="0">
            <a:spAutoFit/>
          </a:bodyPr>
          <a:lstStyle/>
          <a:p>
            <a:pPr marL="342900" indent="-342900">
              <a:lnSpc>
                <a:spcPct val="130000"/>
              </a:lnSpc>
              <a:buFont typeface="+mj-lt"/>
              <a:buAutoNum type="arabicPeriod"/>
            </a:pPr>
            <a:r>
              <a:rPr lang="en-US" dirty="0"/>
              <a:t>Account for incidents</a:t>
            </a:r>
          </a:p>
          <a:p>
            <a:pPr marL="342900" indent="-342900">
              <a:lnSpc>
                <a:spcPct val="130000"/>
              </a:lnSpc>
              <a:buFont typeface="+mj-lt"/>
              <a:buAutoNum type="arabicPeriod"/>
            </a:pPr>
            <a:r>
              <a:rPr lang="en-US" dirty="0"/>
              <a:t>Early feedback</a:t>
            </a:r>
          </a:p>
          <a:p>
            <a:pPr marL="342900" indent="-342900">
              <a:lnSpc>
                <a:spcPct val="130000"/>
              </a:lnSpc>
              <a:buFont typeface="+mj-lt"/>
              <a:buAutoNum type="arabicPeriod"/>
            </a:pPr>
            <a:r>
              <a:rPr lang="en-US" dirty="0"/>
              <a:t>Increase quality</a:t>
            </a:r>
          </a:p>
          <a:p>
            <a:pPr marL="342900" indent="-342900">
              <a:lnSpc>
                <a:spcPct val="130000"/>
              </a:lnSpc>
              <a:buFont typeface="+mj-lt"/>
              <a:buAutoNum type="arabicPeriod"/>
            </a:pPr>
            <a:r>
              <a:rPr lang="en-US" dirty="0"/>
              <a:t>Improve engineering system</a:t>
            </a:r>
          </a:p>
          <a:p>
            <a:pPr marL="342900" indent="-342900">
              <a:lnSpc>
                <a:spcPct val="130000"/>
              </a:lnSpc>
              <a:buFont typeface="+mj-lt"/>
              <a:buAutoNum type="arabicPeriod"/>
            </a:pPr>
            <a:r>
              <a:rPr lang="en-US" dirty="0"/>
              <a:t>Spread knowledge</a:t>
            </a:r>
          </a:p>
        </p:txBody>
      </p:sp>
      <p:sp>
        <p:nvSpPr>
          <p:cNvPr id="73" name="Rectangle 72"/>
          <p:cNvSpPr/>
          <p:nvPr/>
        </p:nvSpPr>
        <p:spPr>
          <a:xfrm>
            <a:off x="3731594" y="4095750"/>
            <a:ext cx="365760" cy="36576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3883994" y="4171950"/>
            <a:ext cx="365760" cy="36576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036394" y="4248150"/>
            <a:ext cx="365760" cy="36576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283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300"/>
                                  </p:stCondLst>
                                  <p:childTnLst>
                                    <p:set>
                                      <p:cBhvr>
                                        <p:cTn id="12" dur="1" fill="hold">
                                          <p:stCondLst>
                                            <p:cond delay="0"/>
                                          </p:stCondLst>
                                        </p:cTn>
                                        <p:tgtEl>
                                          <p:spTgt spid="38"/>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childTnLst>
                                </p:cTn>
                              </p:par>
                            </p:childTnLst>
                          </p:cTn>
                        </p:par>
                        <p:par>
                          <p:cTn id="16" fill="hold">
                            <p:stCondLst>
                              <p:cond delay="800"/>
                            </p:stCondLst>
                            <p:childTnLst>
                              <p:par>
                                <p:cTn id="17" presetID="1"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childTnLst>
                                </p:cTn>
                              </p:par>
                            </p:childTnLst>
                          </p:cTn>
                        </p:par>
                        <p:par>
                          <p:cTn id="22" fill="hold">
                            <p:stCondLst>
                              <p:cond delay="800"/>
                            </p:stCondLst>
                            <p:childTnLst>
                              <p:par>
                                <p:cTn id="23" presetID="1"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par>
                          <p:cTn id="27" fill="hold">
                            <p:stCondLst>
                              <p:cond delay="800"/>
                            </p:stCondLst>
                            <p:childTnLst>
                              <p:par>
                                <p:cTn id="28" presetID="1" presetClass="entr" presetSubtype="0" fill="hold" grpId="0" nodeType="afterEffect">
                                  <p:stCondLst>
                                    <p:cond delay="0"/>
                                  </p:stCondLst>
                                  <p:childTnLst>
                                    <p:set>
                                      <p:cBhvr>
                                        <p:cTn id="29" dur="1" fill="hold">
                                          <p:stCondLst>
                                            <p:cond delay="0"/>
                                          </p:stCondLst>
                                        </p:cTn>
                                        <p:tgtEl>
                                          <p:spTgt spid="49"/>
                                        </p:tgtEl>
                                        <p:attrNameLst>
                                          <p:attrName>style.visibility</p:attrName>
                                        </p:attrNameLst>
                                      </p:cBhvr>
                                      <p:to>
                                        <p:strVal val="visible"/>
                                      </p:to>
                                    </p:set>
                                  </p:childTnLst>
                                </p:cTn>
                              </p:par>
                            </p:childTnLst>
                          </p:cTn>
                        </p:par>
                        <p:par>
                          <p:cTn id="30" fill="hold">
                            <p:stCondLst>
                              <p:cond delay="800"/>
                            </p:stCondLst>
                            <p:childTnLst>
                              <p:par>
                                <p:cTn id="31" presetID="1" presetClass="entr" presetSubtype="0" fill="hold" grpId="0" nodeType="after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grpId="0" nodeType="afterEffect">
                                  <p:stCondLst>
                                    <p:cond delay="0"/>
                                  </p:stCondLst>
                                  <p:childTnLst>
                                    <p:set>
                                      <p:cBhvr>
                                        <p:cTn id="35" dur="1" fill="hold">
                                          <p:stCondLst>
                                            <p:cond delay="0"/>
                                          </p:stCondLst>
                                        </p:cTn>
                                        <p:tgtEl>
                                          <p:spTgt spid="51"/>
                                        </p:tgtEl>
                                        <p:attrNameLst>
                                          <p:attrName>style.visibility</p:attrName>
                                        </p:attrNameLst>
                                      </p:cBhvr>
                                      <p:to>
                                        <p:strVal val="visible"/>
                                      </p:to>
                                    </p:set>
                                  </p:childTnLst>
                                </p:cTn>
                              </p:par>
                            </p:childTnLst>
                          </p:cTn>
                        </p:par>
                        <p:par>
                          <p:cTn id="36" fill="hold">
                            <p:stCondLst>
                              <p:cond delay="800"/>
                            </p:stCondLst>
                            <p:childTnLst>
                              <p:par>
                                <p:cTn id="37" presetID="1"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par>
                          <p:cTn id="39" fill="hold">
                            <p:stCondLst>
                              <p:cond delay="800"/>
                            </p:stCondLst>
                            <p:childTnLst>
                              <p:par>
                                <p:cTn id="40" presetID="1" presetClass="entr" presetSubtype="0" fill="hold" grpId="0" nodeType="afterEffect">
                                  <p:stCondLst>
                                    <p:cond delay="0"/>
                                  </p:stCondLst>
                                  <p:childTnLst>
                                    <p:set>
                                      <p:cBhvr>
                                        <p:cTn id="41" dur="1" fill="hold">
                                          <p:stCondLst>
                                            <p:cond delay="0"/>
                                          </p:stCondLst>
                                        </p:cTn>
                                        <p:tgtEl>
                                          <p:spTgt spid="53"/>
                                        </p:tgtEl>
                                        <p:attrNameLst>
                                          <p:attrName>style.visibility</p:attrName>
                                        </p:attrNameLst>
                                      </p:cBhvr>
                                      <p:to>
                                        <p:strVal val="visible"/>
                                      </p:to>
                                    </p:set>
                                  </p:childTnLst>
                                </p:cTn>
                              </p:par>
                            </p:childTnLst>
                          </p:cTn>
                        </p:par>
                        <p:par>
                          <p:cTn id="42" fill="hold">
                            <p:stCondLst>
                              <p:cond delay="800"/>
                            </p:stCondLst>
                            <p:childTnLst>
                              <p:par>
                                <p:cTn id="43" presetID="1" presetClass="entr" presetSubtype="0" fill="hold" grpId="0" nodeType="after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par>
                          <p:cTn id="45" fill="hold">
                            <p:stCondLst>
                              <p:cond delay="800"/>
                            </p:stCondLst>
                            <p:childTnLst>
                              <p:par>
                                <p:cTn id="46" presetID="1" presetClass="entr" presetSubtype="0"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childTnLst>
                                </p:cTn>
                              </p:par>
                            </p:childTnLst>
                          </p:cTn>
                        </p:par>
                        <p:par>
                          <p:cTn id="48" fill="hold">
                            <p:stCondLst>
                              <p:cond delay="800"/>
                            </p:stCondLst>
                            <p:childTnLst>
                              <p:par>
                                <p:cTn id="49" presetID="1" presetClass="entr" presetSubtype="0" fill="hold" grpId="0" nodeType="after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7">
                                            <p:txEl>
                                              <p:pRg st="1" end="1"/>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41"/>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27">
                                            <p:txEl>
                                              <p:pRg st="2" end="2"/>
                                            </p:txEl>
                                          </p:spTgt>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9"/>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27">
                                            <p:txEl>
                                              <p:pRg st="3" end="3"/>
                                            </p:txEl>
                                          </p:spTgt>
                                        </p:tgtEl>
                                        <p:attrNameLst>
                                          <p:attrName>style.visibility</p:attrName>
                                        </p:attrNameLst>
                                      </p:cBhvr>
                                      <p:to>
                                        <p:strVal val="visible"/>
                                      </p:to>
                                    </p:set>
                                  </p:childTnLst>
                                </p:cTn>
                              </p:par>
                            </p:childTnLst>
                          </p:cTn>
                        </p:par>
                        <p:par>
                          <p:cTn id="84" fill="hold">
                            <p:stCondLst>
                              <p:cond delay="0"/>
                            </p:stCondLst>
                            <p:childTnLst>
                              <p:par>
                                <p:cTn id="85" presetID="1" presetClass="entr" presetSubtype="0" fill="hold" grpId="0" nodeType="after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grpId="0" nodeType="afterEffect">
                                  <p:stCondLst>
                                    <p:cond delay="0"/>
                                  </p:stCondLst>
                                  <p:childTnLst>
                                    <p:set>
                                      <p:cBhvr>
                                        <p:cTn id="89" dur="1" fill="hold">
                                          <p:stCondLst>
                                            <p:cond delay="0"/>
                                          </p:stCondLst>
                                        </p:cTn>
                                        <p:tgtEl>
                                          <p:spTgt spid="74"/>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grpId="0" nodeType="afterEffect">
                                  <p:stCondLst>
                                    <p:cond delay="0"/>
                                  </p:stCondLst>
                                  <p:childTnLst>
                                    <p:set>
                                      <p:cBhvr>
                                        <p:cTn id="92" dur="1" fill="hold">
                                          <p:stCondLst>
                                            <p:cond delay="0"/>
                                          </p:stCondLst>
                                        </p:cTn>
                                        <p:tgtEl>
                                          <p:spTgt spid="75"/>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7">
                                            <p:txEl>
                                              <p:pRg st="4" end="4"/>
                                            </p:txEl>
                                          </p:spTgt>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grpId="0" nodeType="afterEffect">
                                  <p:stCondLst>
                                    <p:cond delay="0"/>
                                  </p:stCondLst>
                                  <p:childTnLst>
                                    <p:set>
                                      <p:cBhvr>
                                        <p:cTn id="99" dur="1" fill="hold">
                                          <p:stCondLst>
                                            <p:cond delay="0"/>
                                          </p:stCondLst>
                                        </p:cTn>
                                        <p:tgtEl>
                                          <p:spTgt spid="59"/>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15" grpId="0"/>
      <p:bldP spid="38" grpId="0"/>
      <p:bldP spid="40" grpId="0" animBg="1"/>
      <p:bldP spid="41" grpId="0" animBg="1"/>
      <p:bldP spid="42" grpId="0" animBg="1"/>
      <p:bldP spid="43" grpId="0" animBg="1"/>
      <p:bldP spid="47" grpId="0" animBg="1"/>
      <p:bldP spid="49" grpId="0" animBg="1"/>
      <p:bldP spid="50" grpId="0" animBg="1"/>
      <p:bldP spid="51" grpId="0" animBg="1"/>
      <p:bldP spid="52" grpId="0" animBg="1"/>
      <p:bldP spid="53" grpId="0" animBg="1"/>
      <p:bldP spid="54" grpId="0" animBg="1"/>
      <p:bldP spid="55" grpId="0" animBg="1"/>
      <p:bldP spid="56" grpId="0" animBg="1"/>
      <p:bldP spid="25" grpId="0" animBg="1"/>
      <p:bldP spid="59" grpId="0" animBg="1"/>
      <p:bldP spid="73" grpId="0" animBg="1"/>
      <p:bldP spid="74" grpId="0" animBg="1"/>
      <p:bldP spid="7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3.amazonaws.com/digitaltrends-uploads-prod/2015/07/data-center.jpg"/>
          <p:cNvPicPr>
            <a:picLocks noChangeAspect="1" noChangeArrowheads="1"/>
          </p:cNvPicPr>
          <p:nvPr/>
        </p:nvPicPr>
        <p:blipFill rotWithShape="1">
          <a:blip r:embed="rId3">
            <a:extLst>
              <a:ext uri="{28A0092B-C50C-407E-A947-70E740481C1C}">
                <a14:useLocalDpi xmlns:a14="http://schemas.microsoft.com/office/drawing/2010/main" val="0"/>
              </a:ext>
            </a:extLst>
          </a:blip>
          <a:srcRect b="16409"/>
          <a:stretch/>
        </p:blipFill>
        <p:spPr bwMode="auto">
          <a:xfrm>
            <a:off x="1839" y="0"/>
            <a:ext cx="9229725"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839" y="366"/>
            <a:ext cx="9140322" cy="93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fontAlgn="base">
              <a:lnSpc>
                <a:spcPct val="90000"/>
              </a:lnSpc>
              <a:spcBef>
                <a:spcPct val="0"/>
              </a:spcBef>
              <a:spcAft>
                <a:spcPct val="0"/>
              </a:spcAft>
              <a:defRPr/>
            </a:pPr>
            <a:endParaRPr lang="en-US" sz="1500" spc="-38" dirty="0">
              <a:gradFill>
                <a:gsLst>
                  <a:gs pos="0">
                    <a:srgbClr val="FFFFFF"/>
                  </a:gs>
                  <a:gs pos="100000">
                    <a:srgbClr val="FFFFFF"/>
                  </a:gs>
                </a:gsLst>
                <a:lin ang="5400000" scaled="0"/>
              </a:gradFill>
              <a:latin typeface="Segoe UI"/>
            </a:endParaRPr>
          </a:p>
        </p:txBody>
      </p:sp>
      <p:sp>
        <p:nvSpPr>
          <p:cNvPr id="7" name="Rectangle 6"/>
          <p:cNvSpPr/>
          <p:nvPr/>
        </p:nvSpPr>
        <p:spPr bwMode="auto">
          <a:xfrm>
            <a:off x="-152400" y="3181350"/>
            <a:ext cx="9677400" cy="299818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a:xfrm>
            <a:off x="609600" y="4222954"/>
            <a:ext cx="6726841" cy="584775"/>
          </a:xfrm>
          <a:prstGeom prst="rect">
            <a:avLst/>
          </a:prstGeom>
        </p:spPr>
        <p:txBody>
          <a:bodyPr wrap="none">
            <a:spAutoFit/>
          </a:bodyPr>
          <a:lstStyle/>
          <a:p>
            <a:pPr>
              <a:lnSpc>
                <a:spcPct val="80000"/>
              </a:lnSpc>
            </a:pPr>
            <a:r>
              <a:rPr lang="en-US" sz="4000" spc="-100" dirty="0">
                <a:gradFill>
                  <a:gsLst>
                    <a:gs pos="0">
                      <a:srgbClr val="FBFBFB"/>
                    </a:gs>
                    <a:gs pos="100000">
                      <a:srgbClr val="FBFBFB"/>
                    </a:gs>
                  </a:gsLst>
                  <a:lin ang="5400000" scaled="0"/>
                </a:gradFill>
                <a:latin typeface="Segoe UI Light" pitchFamily="34" charset="0"/>
              </a:rPr>
              <a:t>There is no place like production</a:t>
            </a:r>
          </a:p>
        </p:txBody>
      </p:sp>
    </p:spTree>
    <p:extLst>
      <p:ext uri="{BB962C8B-B14F-4D97-AF65-F5344CB8AC3E}">
        <p14:creationId xmlns:p14="http://schemas.microsoft.com/office/powerpoint/2010/main" val="1393207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le 1"/>
          <p:cNvSpPr>
            <a:spLocks noGrp="1"/>
          </p:cNvSpPr>
          <p:nvPr>
            <p:ph type="title"/>
          </p:nvPr>
        </p:nvSpPr>
        <p:spPr>
          <a:xfrm>
            <a:off x="457200" y="0"/>
            <a:ext cx="8229600" cy="711012"/>
          </a:xfrm>
        </p:spPr>
        <p:txBody>
          <a:bodyPr/>
          <a:lstStyle/>
          <a:p>
            <a:r>
              <a:rPr lang="en-US" dirty="0"/>
              <a:t>Staged deployment</a:t>
            </a:r>
          </a:p>
        </p:txBody>
      </p:sp>
      <p:grpSp>
        <p:nvGrpSpPr>
          <p:cNvPr id="14" name="Group 13"/>
          <p:cNvGrpSpPr/>
          <p:nvPr/>
        </p:nvGrpSpPr>
        <p:grpSpPr>
          <a:xfrm>
            <a:off x="152400" y="1026924"/>
            <a:ext cx="1536333" cy="3830826"/>
            <a:chOff x="419169" y="1179324"/>
            <a:chExt cx="1536333" cy="3830826"/>
          </a:xfrm>
        </p:grpSpPr>
        <p:sp>
          <p:nvSpPr>
            <p:cNvPr id="244" name="Rectangle 243"/>
            <p:cNvSpPr/>
            <p:nvPr/>
          </p:nvSpPr>
          <p:spPr bwMode="auto">
            <a:xfrm>
              <a:off x="419169" y="1179324"/>
              <a:ext cx="1536333" cy="3830826"/>
            </a:xfrm>
            <a:prstGeom prst="rect">
              <a:avLst/>
            </a:prstGeom>
            <a:solidFill>
              <a:srgbClr val="FF9900">
                <a:alpha val="20000"/>
              </a:srgbClr>
            </a:solidFill>
            <a:ln w="19050">
              <a:solidFill>
                <a:srgbClr val="FF99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lang="en-US" sz="2447" dirty="0">
                  <a:solidFill>
                    <a:srgbClr val="000000"/>
                  </a:solidFill>
                  <a:latin typeface="Segoe UI Light"/>
                  <a:ea typeface="Segoe UI" pitchFamily="34" charset="0"/>
                  <a:cs typeface="Segoe UI" pitchFamily="34" charset="0"/>
                </a:rPr>
                <a:t>Ring 0</a:t>
              </a:r>
              <a:endParaRPr kumimoji="0" lang="en-US" sz="2447" b="0" i="0" u="none" strike="noStrike" kern="1200" cap="none" spc="0" normalizeH="0" baseline="0" noProof="0" dirty="0">
                <a:ln>
                  <a:noFill/>
                </a:ln>
                <a:solidFill>
                  <a:srgbClr val="000000"/>
                </a:solidFill>
                <a:effectLst/>
                <a:uLnTx/>
                <a:uFillTx/>
                <a:latin typeface="Segoe UI Light"/>
                <a:ea typeface="Segoe UI" pitchFamily="34" charset="0"/>
                <a:cs typeface="Segoe UI" pitchFamily="34" charset="0"/>
              </a:endParaRPr>
            </a:p>
          </p:txBody>
        </p:sp>
        <p:grpSp>
          <p:nvGrpSpPr>
            <p:cNvPr id="9" name="Group 8"/>
            <p:cNvGrpSpPr/>
            <p:nvPr/>
          </p:nvGrpSpPr>
          <p:grpSpPr>
            <a:xfrm>
              <a:off x="600754" y="1941325"/>
              <a:ext cx="1173163" cy="2414255"/>
              <a:chOff x="638854" y="1941325"/>
              <a:chExt cx="1173163" cy="2414255"/>
            </a:xfrm>
          </p:grpSpPr>
          <p:sp>
            <p:nvSpPr>
              <p:cNvPr id="246" name="Rectangle 245"/>
              <p:cNvSpPr/>
              <p:nvPr/>
            </p:nvSpPr>
            <p:spPr bwMode="auto">
              <a:xfrm>
                <a:off x="638854" y="1941325"/>
                <a:ext cx="1173163" cy="2414255"/>
              </a:xfrm>
              <a:prstGeom prst="rect">
                <a:avLst/>
              </a:prstGeom>
              <a:solidFill>
                <a:srgbClr val="F8F8F8"/>
              </a:solidFill>
              <a:ln w="3175">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l" defTabSz="950743" rtl="0" eaLnBrk="1" fontAlgn="base" latinLnBrk="0" hangingPunct="1">
                  <a:lnSpc>
                    <a:spcPct val="90000"/>
                  </a:lnSpc>
                  <a:spcBef>
                    <a:spcPct val="0"/>
                  </a:spcBef>
                  <a:spcAft>
                    <a:spcPct val="0"/>
                  </a:spcAft>
                  <a:buClrTx/>
                  <a:buSzTx/>
                  <a:buFontTx/>
                  <a:buNone/>
                  <a:tabLst/>
                  <a:defRPr/>
                </a:pPr>
                <a:r>
                  <a:rPr kumimoji="0" lang="en-US" sz="2447" b="0" i="0" u="none" strike="noStrike" kern="1200" cap="none" spc="0" normalizeH="0" baseline="0" noProof="0" dirty="0">
                    <a:ln>
                      <a:noFill/>
                    </a:ln>
                    <a:solidFill>
                      <a:srgbClr val="000000"/>
                    </a:solidFill>
                    <a:effectLst/>
                    <a:uLnTx/>
                    <a:uFillTx/>
                    <a:latin typeface="Segoe UI Light"/>
                    <a:ea typeface="Segoe UI" pitchFamily="34" charset="0"/>
                    <a:cs typeface="Segoe UI" pitchFamily="34" charset="0"/>
                  </a:rPr>
                  <a:t>SU0</a:t>
                </a:r>
              </a:p>
            </p:txBody>
          </p:sp>
          <p:pic>
            <p:nvPicPr>
              <p:cNvPr id="249" name="Picture 248"/>
              <p:cNvPicPr>
                <a:picLocks noChangeAspect="1"/>
              </p:cNvPicPr>
              <p:nvPr/>
            </p:nvPicPr>
            <p:blipFill>
              <a:blip r:embed="rId3"/>
              <a:stretch>
                <a:fillRect/>
              </a:stretch>
            </p:blipFill>
            <p:spPr>
              <a:xfrm>
                <a:off x="1022059" y="3503492"/>
                <a:ext cx="406753" cy="536176"/>
              </a:xfrm>
              <a:prstGeom prst="rect">
                <a:avLst/>
              </a:prstGeom>
            </p:spPr>
          </p:pic>
          <p:grpSp>
            <p:nvGrpSpPr>
              <p:cNvPr id="8" name="Group 7"/>
              <p:cNvGrpSpPr/>
              <p:nvPr/>
            </p:nvGrpSpPr>
            <p:grpSpPr>
              <a:xfrm>
                <a:off x="931834" y="2495550"/>
                <a:ext cx="587203" cy="971351"/>
                <a:chOff x="1066800" y="2495550"/>
                <a:chExt cx="587203" cy="971351"/>
              </a:xfrm>
            </p:grpSpPr>
            <p:grpSp>
              <p:nvGrpSpPr>
                <p:cNvPr id="7" name="Group 6"/>
                <p:cNvGrpSpPr/>
                <p:nvPr/>
              </p:nvGrpSpPr>
              <p:grpSpPr>
                <a:xfrm>
                  <a:off x="1066800" y="2495550"/>
                  <a:ext cx="347679" cy="750887"/>
                  <a:chOff x="1116323" y="2811462"/>
                  <a:chExt cx="347679" cy="750887"/>
                </a:xfrm>
              </p:grpSpPr>
              <p:pic>
                <p:nvPicPr>
                  <p:cNvPr id="257" name="Picture 256"/>
                  <p:cNvPicPr>
                    <a:picLocks noChangeAspect="1"/>
                  </p:cNvPicPr>
                  <p:nvPr/>
                </p:nvPicPr>
                <p:blipFill rotWithShape="1">
                  <a:blip r:embed="rId4"/>
                  <a:srcRect r="67734"/>
                  <a:stretch/>
                </p:blipFill>
                <p:spPr>
                  <a:xfrm>
                    <a:off x="1116324" y="2811462"/>
                    <a:ext cx="347678" cy="666329"/>
                  </a:xfrm>
                  <a:prstGeom prst="rect">
                    <a:avLst/>
                  </a:prstGeom>
                </p:spPr>
              </p:pic>
              <p:sp>
                <p:nvSpPr>
                  <p:cNvPr id="258" name="Rectangle 257"/>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18" name="Group 317"/>
                <p:cNvGrpSpPr/>
                <p:nvPr/>
              </p:nvGrpSpPr>
              <p:grpSpPr>
                <a:xfrm>
                  <a:off x="1175913" y="2615641"/>
                  <a:ext cx="347679" cy="750887"/>
                  <a:chOff x="1116323" y="2811462"/>
                  <a:chExt cx="347679" cy="750887"/>
                </a:xfrm>
              </p:grpSpPr>
              <p:pic>
                <p:nvPicPr>
                  <p:cNvPr id="319" name="Picture 318"/>
                  <p:cNvPicPr>
                    <a:picLocks noChangeAspect="1"/>
                  </p:cNvPicPr>
                  <p:nvPr/>
                </p:nvPicPr>
                <p:blipFill rotWithShape="1">
                  <a:blip r:embed="rId4"/>
                  <a:srcRect r="67734"/>
                  <a:stretch/>
                </p:blipFill>
                <p:spPr>
                  <a:xfrm>
                    <a:off x="1116324" y="2811462"/>
                    <a:ext cx="347678" cy="666329"/>
                  </a:xfrm>
                  <a:prstGeom prst="rect">
                    <a:avLst/>
                  </a:prstGeom>
                </p:spPr>
              </p:pic>
              <p:sp>
                <p:nvSpPr>
                  <p:cNvPr id="320" name="Rectangle 319"/>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21" name="Group 320"/>
                <p:cNvGrpSpPr/>
                <p:nvPr/>
              </p:nvGrpSpPr>
              <p:grpSpPr>
                <a:xfrm>
                  <a:off x="1306324" y="2716014"/>
                  <a:ext cx="347679" cy="750887"/>
                  <a:chOff x="1116323" y="2811462"/>
                  <a:chExt cx="347679" cy="750887"/>
                </a:xfrm>
              </p:grpSpPr>
              <p:pic>
                <p:nvPicPr>
                  <p:cNvPr id="322" name="Picture 321"/>
                  <p:cNvPicPr>
                    <a:picLocks noChangeAspect="1"/>
                  </p:cNvPicPr>
                  <p:nvPr/>
                </p:nvPicPr>
                <p:blipFill rotWithShape="1">
                  <a:blip r:embed="rId4"/>
                  <a:srcRect r="67734"/>
                  <a:stretch/>
                </p:blipFill>
                <p:spPr>
                  <a:xfrm>
                    <a:off x="1116324" y="2811462"/>
                    <a:ext cx="347678" cy="666329"/>
                  </a:xfrm>
                  <a:prstGeom prst="rect">
                    <a:avLst/>
                  </a:prstGeom>
                </p:spPr>
              </p:pic>
              <p:sp>
                <p:nvSpPr>
                  <p:cNvPr id="323" name="Rectangle 322"/>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grpSp>
      </p:grpSp>
      <p:grpSp>
        <p:nvGrpSpPr>
          <p:cNvPr id="11" name="Group 10"/>
          <p:cNvGrpSpPr/>
          <p:nvPr/>
        </p:nvGrpSpPr>
        <p:grpSpPr>
          <a:xfrm>
            <a:off x="3970622" y="1026924"/>
            <a:ext cx="2281690" cy="3830826"/>
            <a:chOff x="2518910" y="1179324"/>
            <a:chExt cx="2281690" cy="3830826"/>
          </a:xfrm>
        </p:grpSpPr>
        <p:sp>
          <p:nvSpPr>
            <p:cNvPr id="363" name="Rectangle 362"/>
            <p:cNvSpPr/>
            <p:nvPr/>
          </p:nvSpPr>
          <p:spPr bwMode="auto">
            <a:xfrm>
              <a:off x="2518910" y="1179324"/>
              <a:ext cx="2281690" cy="3830826"/>
            </a:xfrm>
            <a:prstGeom prst="rect">
              <a:avLst/>
            </a:prstGeom>
            <a:solidFill>
              <a:srgbClr val="FF9900">
                <a:alpha val="20000"/>
              </a:srgbClr>
            </a:solidFill>
            <a:ln w="19050">
              <a:solidFill>
                <a:srgbClr val="FF99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lang="en-US" sz="2447" dirty="0">
                  <a:solidFill>
                    <a:srgbClr val="000000"/>
                  </a:solidFill>
                  <a:latin typeface="Segoe UI Light"/>
                  <a:ea typeface="Segoe UI" pitchFamily="34" charset="0"/>
                  <a:cs typeface="Segoe UI" pitchFamily="34" charset="0"/>
                </a:rPr>
                <a:t>Ring 2</a:t>
              </a:r>
              <a:endParaRPr kumimoji="0" lang="en-US" sz="2447" b="0" i="0" u="none" strike="noStrike" kern="1200" cap="none" spc="0" normalizeH="0" baseline="0" noProof="0" dirty="0">
                <a:ln>
                  <a:noFill/>
                </a:ln>
                <a:solidFill>
                  <a:srgbClr val="000000"/>
                </a:solidFill>
                <a:effectLst/>
                <a:uLnTx/>
                <a:uFillTx/>
                <a:latin typeface="Segoe UI Light"/>
                <a:ea typeface="Segoe UI" pitchFamily="34" charset="0"/>
                <a:cs typeface="Segoe UI" pitchFamily="34" charset="0"/>
              </a:endParaRPr>
            </a:p>
          </p:txBody>
        </p:sp>
        <p:grpSp>
          <p:nvGrpSpPr>
            <p:cNvPr id="10" name="Group 9"/>
            <p:cNvGrpSpPr/>
            <p:nvPr/>
          </p:nvGrpSpPr>
          <p:grpSpPr>
            <a:xfrm>
              <a:off x="2819400" y="1941325"/>
              <a:ext cx="1676400" cy="2936730"/>
              <a:chOff x="2819400" y="1941325"/>
              <a:chExt cx="1676400" cy="2936730"/>
            </a:xfrm>
          </p:grpSpPr>
          <p:grpSp>
            <p:nvGrpSpPr>
              <p:cNvPr id="324" name="Group 323"/>
              <p:cNvGrpSpPr/>
              <p:nvPr/>
            </p:nvGrpSpPr>
            <p:grpSpPr>
              <a:xfrm>
                <a:off x="2819400" y="1941325"/>
                <a:ext cx="1173163" cy="2414255"/>
                <a:chOff x="638854" y="1941325"/>
                <a:chExt cx="1173163" cy="2414255"/>
              </a:xfrm>
            </p:grpSpPr>
            <p:sp>
              <p:nvSpPr>
                <p:cNvPr id="325" name="Rectangle 324"/>
                <p:cNvSpPr/>
                <p:nvPr/>
              </p:nvSpPr>
              <p:spPr bwMode="auto">
                <a:xfrm>
                  <a:off x="638854" y="1941325"/>
                  <a:ext cx="1173163" cy="2414255"/>
                </a:xfrm>
                <a:prstGeom prst="rect">
                  <a:avLst/>
                </a:prstGeom>
                <a:solidFill>
                  <a:srgbClr val="F8F8F8"/>
                </a:solidFill>
                <a:ln w="3175">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2447" dirty="0">
                      <a:solidFill>
                        <a:srgbClr val="000000"/>
                      </a:solidFill>
                      <a:latin typeface="Segoe UI Light"/>
                      <a:cs typeface="Segoe UI" pitchFamily="34" charset="0"/>
                    </a:rPr>
                    <a:t>SU1</a:t>
                  </a:r>
                </a:p>
              </p:txBody>
            </p:sp>
            <p:pic>
              <p:nvPicPr>
                <p:cNvPr id="326" name="Picture 325"/>
                <p:cNvPicPr>
                  <a:picLocks noChangeAspect="1"/>
                </p:cNvPicPr>
                <p:nvPr/>
              </p:nvPicPr>
              <p:blipFill>
                <a:blip r:embed="rId3"/>
                <a:stretch>
                  <a:fillRect/>
                </a:stretch>
              </p:blipFill>
              <p:spPr>
                <a:xfrm>
                  <a:off x="1022059" y="3503492"/>
                  <a:ext cx="406753" cy="536176"/>
                </a:xfrm>
                <a:prstGeom prst="rect">
                  <a:avLst/>
                </a:prstGeom>
              </p:spPr>
            </p:pic>
            <p:grpSp>
              <p:nvGrpSpPr>
                <p:cNvPr id="327" name="Group 326"/>
                <p:cNvGrpSpPr/>
                <p:nvPr/>
              </p:nvGrpSpPr>
              <p:grpSpPr>
                <a:xfrm>
                  <a:off x="931834" y="2495550"/>
                  <a:ext cx="587203" cy="971351"/>
                  <a:chOff x="1066800" y="2495550"/>
                  <a:chExt cx="587203" cy="971351"/>
                </a:xfrm>
              </p:grpSpPr>
              <p:grpSp>
                <p:nvGrpSpPr>
                  <p:cNvPr id="328" name="Group 327"/>
                  <p:cNvGrpSpPr/>
                  <p:nvPr/>
                </p:nvGrpSpPr>
                <p:grpSpPr>
                  <a:xfrm>
                    <a:off x="1066800" y="2495550"/>
                    <a:ext cx="347679" cy="750887"/>
                    <a:chOff x="1116323" y="2811462"/>
                    <a:chExt cx="347679" cy="750887"/>
                  </a:xfrm>
                </p:grpSpPr>
                <p:pic>
                  <p:nvPicPr>
                    <p:cNvPr id="335" name="Picture 334"/>
                    <p:cNvPicPr>
                      <a:picLocks noChangeAspect="1"/>
                    </p:cNvPicPr>
                    <p:nvPr/>
                  </p:nvPicPr>
                  <p:blipFill rotWithShape="1">
                    <a:blip r:embed="rId4"/>
                    <a:srcRect r="67734"/>
                    <a:stretch/>
                  </p:blipFill>
                  <p:spPr>
                    <a:xfrm>
                      <a:off x="1116324" y="2811462"/>
                      <a:ext cx="347678" cy="666329"/>
                    </a:xfrm>
                    <a:prstGeom prst="rect">
                      <a:avLst/>
                    </a:prstGeom>
                  </p:spPr>
                </p:pic>
                <p:sp>
                  <p:nvSpPr>
                    <p:cNvPr id="336" name="Rectangle 335"/>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29" name="Group 328"/>
                  <p:cNvGrpSpPr/>
                  <p:nvPr/>
                </p:nvGrpSpPr>
                <p:grpSpPr>
                  <a:xfrm>
                    <a:off x="1175913" y="2615641"/>
                    <a:ext cx="347679" cy="750887"/>
                    <a:chOff x="1116323" y="2811462"/>
                    <a:chExt cx="347679" cy="750887"/>
                  </a:xfrm>
                </p:grpSpPr>
                <p:pic>
                  <p:nvPicPr>
                    <p:cNvPr id="333" name="Picture 332"/>
                    <p:cNvPicPr>
                      <a:picLocks noChangeAspect="1"/>
                    </p:cNvPicPr>
                    <p:nvPr/>
                  </p:nvPicPr>
                  <p:blipFill rotWithShape="1">
                    <a:blip r:embed="rId4"/>
                    <a:srcRect r="67734"/>
                    <a:stretch/>
                  </p:blipFill>
                  <p:spPr>
                    <a:xfrm>
                      <a:off x="1116324" y="2811462"/>
                      <a:ext cx="347678" cy="666329"/>
                    </a:xfrm>
                    <a:prstGeom prst="rect">
                      <a:avLst/>
                    </a:prstGeom>
                  </p:spPr>
                </p:pic>
                <p:sp>
                  <p:nvSpPr>
                    <p:cNvPr id="334" name="Rectangle 333"/>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30" name="Group 329"/>
                  <p:cNvGrpSpPr/>
                  <p:nvPr/>
                </p:nvGrpSpPr>
                <p:grpSpPr>
                  <a:xfrm>
                    <a:off x="1306324" y="2716014"/>
                    <a:ext cx="347679" cy="750887"/>
                    <a:chOff x="1116323" y="2811462"/>
                    <a:chExt cx="347679" cy="750887"/>
                  </a:xfrm>
                </p:grpSpPr>
                <p:pic>
                  <p:nvPicPr>
                    <p:cNvPr id="331" name="Picture 330"/>
                    <p:cNvPicPr>
                      <a:picLocks noChangeAspect="1"/>
                    </p:cNvPicPr>
                    <p:nvPr/>
                  </p:nvPicPr>
                  <p:blipFill rotWithShape="1">
                    <a:blip r:embed="rId4"/>
                    <a:srcRect r="67734"/>
                    <a:stretch/>
                  </p:blipFill>
                  <p:spPr>
                    <a:xfrm>
                      <a:off x="1116324" y="2811462"/>
                      <a:ext cx="347678" cy="666329"/>
                    </a:xfrm>
                    <a:prstGeom prst="rect">
                      <a:avLst/>
                    </a:prstGeom>
                  </p:spPr>
                </p:pic>
                <p:sp>
                  <p:nvSpPr>
                    <p:cNvPr id="332" name="Rectangle 331"/>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grpSp>
          <p:grpSp>
            <p:nvGrpSpPr>
              <p:cNvPr id="337" name="Group 336"/>
              <p:cNvGrpSpPr/>
              <p:nvPr/>
            </p:nvGrpSpPr>
            <p:grpSpPr>
              <a:xfrm>
                <a:off x="3071019" y="2202563"/>
                <a:ext cx="1173163" cy="2414255"/>
                <a:chOff x="638854" y="1941325"/>
                <a:chExt cx="1173163" cy="2414255"/>
              </a:xfrm>
            </p:grpSpPr>
            <p:sp>
              <p:nvSpPr>
                <p:cNvPr id="338" name="Rectangle 337"/>
                <p:cNvSpPr/>
                <p:nvPr/>
              </p:nvSpPr>
              <p:spPr bwMode="auto">
                <a:xfrm>
                  <a:off x="638854" y="1941325"/>
                  <a:ext cx="1173163" cy="2414255"/>
                </a:xfrm>
                <a:prstGeom prst="rect">
                  <a:avLst/>
                </a:prstGeom>
                <a:solidFill>
                  <a:srgbClr val="F8F8F8"/>
                </a:solidFill>
                <a:ln w="3175">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2447" dirty="0">
                      <a:solidFill>
                        <a:srgbClr val="000000"/>
                      </a:solidFill>
                      <a:latin typeface="Segoe UI Light"/>
                      <a:cs typeface="Segoe UI" pitchFamily="34" charset="0"/>
                    </a:rPr>
                    <a:t>SU6</a:t>
                  </a:r>
                </a:p>
              </p:txBody>
            </p:sp>
            <p:pic>
              <p:nvPicPr>
                <p:cNvPr id="339" name="Picture 338"/>
                <p:cNvPicPr>
                  <a:picLocks noChangeAspect="1"/>
                </p:cNvPicPr>
                <p:nvPr/>
              </p:nvPicPr>
              <p:blipFill>
                <a:blip r:embed="rId3"/>
                <a:stretch>
                  <a:fillRect/>
                </a:stretch>
              </p:blipFill>
              <p:spPr>
                <a:xfrm>
                  <a:off x="1022059" y="3503492"/>
                  <a:ext cx="406753" cy="536176"/>
                </a:xfrm>
                <a:prstGeom prst="rect">
                  <a:avLst/>
                </a:prstGeom>
              </p:spPr>
            </p:pic>
            <p:grpSp>
              <p:nvGrpSpPr>
                <p:cNvPr id="340" name="Group 339"/>
                <p:cNvGrpSpPr/>
                <p:nvPr/>
              </p:nvGrpSpPr>
              <p:grpSpPr>
                <a:xfrm>
                  <a:off x="931834" y="2495550"/>
                  <a:ext cx="587203" cy="971351"/>
                  <a:chOff x="1066800" y="2495550"/>
                  <a:chExt cx="587203" cy="971351"/>
                </a:xfrm>
              </p:grpSpPr>
              <p:grpSp>
                <p:nvGrpSpPr>
                  <p:cNvPr id="341" name="Group 340"/>
                  <p:cNvGrpSpPr/>
                  <p:nvPr/>
                </p:nvGrpSpPr>
                <p:grpSpPr>
                  <a:xfrm>
                    <a:off x="1066800" y="2495550"/>
                    <a:ext cx="347679" cy="750887"/>
                    <a:chOff x="1116323" y="2811462"/>
                    <a:chExt cx="347679" cy="750887"/>
                  </a:xfrm>
                </p:grpSpPr>
                <p:pic>
                  <p:nvPicPr>
                    <p:cNvPr id="348" name="Picture 347"/>
                    <p:cNvPicPr>
                      <a:picLocks noChangeAspect="1"/>
                    </p:cNvPicPr>
                    <p:nvPr/>
                  </p:nvPicPr>
                  <p:blipFill rotWithShape="1">
                    <a:blip r:embed="rId4"/>
                    <a:srcRect r="67734"/>
                    <a:stretch/>
                  </p:blipFill>
                  <p:spPr>
                    <a:xfrm>
                      <a:off x="1116324" y="2811462"/>
                      <a:ext cx="347678" cy="666329"/>
                    </a:xfrm>
                    <a:prstGeom prst="rect">
                      <a:avLst/>
                    </a:prstGeom>
                  </p:spPr>
                </p:pic>
                <p:sp>
                  <p:nvSpPr>
                    <p:cNvPr id="349" name="Rectangle 348"/>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42" name="Group 341"/>
                  <p:cNvGrpSpPr/>
                  <p:nvPr/>
                </p:nvGrpSpPr>
                <p:grpSpPr>
                  <a:xfrm>
                    <a:off x="1175913" y="2615641"/>
                    <a:ext cx="347679" cy="750887"/>
                    <a:chOff x="1116323" y="2811462"/>
                    <a:chExt cx="347679" cy="750887"/>
                  </a:xfrm>
                </p:grpSpPr>
                <p:pic>
                  <p:nvPicPr>
                    <p:cNvPr id="346" name="Picture 345"/>
                    <p:cNvPicPr>
                      <a:picLocks noChangeAspect="1"/>
                    </p:cNvPicPr>
                    <p:nvPr/>
                  </p:nvPicPr>
                  <p:blipFill rotWithShape="1">
                    <a:blip r:embed="rId4"/>
                    <a:srcRect r="67734"/>
                    <a:stretch/>
                  </p:blipFill>
                  <p:spPr>
                    <a:xfrm>
                      <a:off x="1116324" y="2811462"/>
                      <a:ext cx="347678" cy="666329"/>
                    </a:xfrm>
                    <a:prstGeom prst="rect">
                      <a:avLst/>
                    </a:prstGeom>
                  </p:spPr>
                </p:pic>
                <p:sp>
                  <p:nvSpPr>
                    <p:cNvPr id="347" name="Rectangle 346"/>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43" name="Group 342"/>
                  <p:cNvGrpSpPr/>
                  <p:nvPr/>
                </p:nvGrpSpPr>
                <p:grpSpPr>
                  <a:xfrm>
                    <a:off x="1306324" y="2716014"/>
                    <a:ext cx="347679" cy="750887"/>
                    <a:chOff x="1116323" y="2811462"/>
                    <a:chExt cx="347679" cy="750887"/>
                  </a:xfrm>
                </p:grpSpPr>
                <p:pic>
                  <p:nvPicPr>
                    <p:cNvPr id="344" name="Picture 343"/>
                    <p:cNvPicPr>
                      <a:picLocks noChangeAspect="1"/>
                    </p:cNvPicPr>
                    <p:nvPr/>
                  </p:nvPicPr>
                  <p:blipFill rotWithShape="1">
                    <a:blip r:embed="rId4"/>
                    <a:srcRect r="67734"/>
                    <a:stretch/>
                  </p:blipFill>
                  <p:spPr>
                    <a:xfrm>
                      <a:off x="1116324" y="2811462"/>
                      <a:ext cx="347678" cy="666329"/>
                    </a:xfrm>
                    <a:prstGeom prst="rect">
                      <a:avLst/>
                    </a:prstGeom>
                  </p:spPr>
                </p:pic>
                <p:sp>
                  <p:nvSpPr>
                    <p:cNvPr id="345" name="Rectangle 344"/>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grpSp>
          <p:grpSp>
            <p:nvGrpSpPr>
              <p:cNvPr id="350" name="Group 349"/>
              <p:cNvGrpSpPr/>
              <p:nvPr/>
            </p:nvGrpSpPr>
            <p:grpSpPr>
              <a:xfrm>
                <a:off x="3322637" y="2463800"/>
                <a:ext cx="1173163" cy="2414255"/>
                <a:chOff x="638854" y="1941325"/>
                <a:chExt cx="1173163" cy="2414255"/>
              </a:xfrm>
            </p:grpSpPr>
            <p:sp>
              <p:nvSpPr>
                <p:cNvPr id="351" name="Rectangle 350"/>
                <p:cNvSpPr/>
                <p:nvPr/>
              </p:nvSpPr>
              <p:spPr bwMode="auto">
                <a:xfrm>
                  <a:off x="638854" y="1941325"/>
                  <a:ext cx="1173163" cy="2414255"/>
                </a:xfrm>
                <a:prstGeom prst="rect">
                  <a:avLst/>
                </a:prstGeom>
                <a:solidFill>
                  <a:srgbClr val="F8F8F8"/>
                </a:solidFill>
                <a:ln w="3175">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2447" dirty="0">
                      <a:solidFill>
                        <a:srgbClr val="000000"/>
                      </a:solidFill>
                      <a:latin typeface="Segoe UI Light"/>
                      <a:cs typeface="Segoe UI" pitchFamily="34" charset="0"/>
                    </a:rPr>
                    <a:t>SU7</a:t>
                  </a:r>
                </a:p>
              </p:txBody>
            </p:sp>
            <p:pic>
              <p:nvPicPr>
                <p:cNvPr id="352" name="Picture 351"/>
                <p:cNvPicPr>
                  <a:picLocks noChangeAspect="1"/>
                </p:cNvPicPr>
                <p:nvPr/>
              </p:nvPicPr>
              <p:blipFill>
                <a:blip r:embed="rId3"/>
                <a:stretch>
                  <a:fillRect/>
                </a:stretch>
              </p:blipFill>
              <p:spPr>
                <a:xfrm>
                  <a:off x="1022059" y="3503492"/>
                  <a:ext cx="406753" cy="536176"/>
                </a:xfrm>
                <a:prstGeom prst="rect">
                  <a:avLst/>
                </a:prstGeom>
              </p:spPr>
            </p:pic>
            <p:grpSp>
              <p:nvGrpSpPr>
                <p:cNvPr id="353" name="Group 352"/>
                <p:cNvGrpSpPr/>
                <p:nvPr/>
              </p:nvGrpSpPr>
              <p:grpSpPr>
                <a:xfrm>
                  <a:off x="931834" y="2495550"/>
                  <a:ext cx="587203" cy="971351"/>
                  <a:chOff x="1066800" y="2495550"/>
                  <a:chExt cx="587203" cy="971351"/>
                </a:xfrm>
              </p:grpSpPr>
              <p:grpSp>
                <p:nvGrpSpPr>
                  <p:cNvPr id="354" name="Group 353"/>
                  <p:cNvGrpSpPr/>
                  <p:nvPr/>
                </p:nvGrpSpPr>
                <p:grpSpPr>
                  <a:xfrm>
                    <a:off x="1066800" y="2495550"/>
                    <a:ext cx="347679" cy="750887"/>
                    <a:chOff x="1116323" y="2811462"/>
                    <a:chExt cx="347679" cy="750887"/>
                  </a:xfrm>
                </p:grpSpPr>
                <p:pic>
                  <p:nvPicPr>
                    <p:cNvPr id="361" name="Picture 360"/>
                    <p:cNvPicPr>
                      <a:picLocks noChangeAspect="1"/>
                    </p:cNvPicPr>
                    <p:nvPr/>
                  </p:nvPicPr>
                  <p:blipFill rotWithShape="1">
                    <a:blip r:embed="rId4"/>
                    <a:srcRect r="67734"/>
                    <a:stretch/>
                  </p:blipFill>
                  <p:spPr>
                    <a:xfrm>
                      <a:off x="1116324" y="2811462"/>
                      <a:ext cx="347678" cy="666329"/>
                    </a:xfrm>
                    <a:prstGeom prst="rect">
                      <a:avLst/>
                    </a:prstGeom>
                  </p:spPr>
                </p:pic>
                <p:sp>
                  <p:nvSpPr>
                    <p:cNvPr id="362" name="Rectangle 361"/>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55" name="Group 354"/>
                  <p:cNvGrpSpPr/>
                  <p:nvPr/>
                </p:nvGrpSpPr>
                <p:grpSpPr>
                  <a:xfrm>
                    <a:off x="1175913" y="2615641"/>
                    <a:ext cx="347679" cy="750887"/>
                    <a:chOff x="1116323" y="2811462"/>
                    <a:chExt cx="347679" cy="750887"/>
                  </a:xfrm>
                </p:grpSpPr>
                <p:pic>
                  <p:nvPicPr>
                    <p:cNvPr id="359" name="Picture 358"/>
                    <p:cNvPicPr>
                      <a:picLocks noChangeAspect="1"/>
                    </p:cNvPicPr>
                    <p:nvPr/>
                  </p:nvPicPr>
                  <p:blipFill rotWithShape="1">
                    <a:blip r:embed="rId4"/>
                    <a:srcRect r="67734"/>
                    <a:stretch/>
                  </p:blipFill>
                  <p:spPr>
                    <a:xfrm>
                      <a:off x="1116324" y="2811462"/>
                      <a:ext cx="347678" cy="666329"/>
                    </a:xfrm>
                    <a:prstGeom prst="rect">
                      <a:avLst/>
                    </a:prstGeom>
                  </p:spPr>
                </p:pic>
                <p:sp>
                  <p:nvSpPr>
                    <p:cNvPr id="360" name="Rectangle 359"/>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56" name="Group 355"/>
                  <p:cNvGrpSpPr/>
                  <p:nvPr/>
                </p:nvGrpSpPr>
                <p:grpSpPr>
                  <a:xfrm>
                    <a:off x="1306324" y="2716014"/>
                    <a:ext cx="347679" cy="750887"/>
                    <a:chOff x="1116323" y="2811462"/>
                    <a:chExt cx="347679" cy="750887"/>
                  </a:xfrm>
                </p:grpSpPr>
                <p:pic>
                  <p:nvPicPr>
                    <p:cNvPr id="357" name="Picture 356"/>
                    <p:cNvPicPr>
                      <a:picLocks noChangeAspect="1"/>
                    </p:cNvPicPr>
                    <p:nvPr/>
                  </p:nvPicPr>
                  <p:blipFill rotWithShape="1">
                    <a:blip r:embed="rId4"/>
                    <a:srcRect r="67734"/>
                    <a:stretch/>
                  </p:blipFill>
                  <p:spPr>
                    <a:xfrm>
                      <a:off x="1116324" y="2811462"/>
                      <a:ext cx="347678" cy="666329"/>
                    </a:xfrm>
                    <a:prstGeom prst="rect">
                      <a:avLst/>
                    </a:prstGeom>
                  </p:spPr>
                </p:pic>
                <p:sp>
                  <p:nvSpPr>
                    <p:cNvPr id="358" name="Rectangle 357"/>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grpSp>
        </p:grpSp>
      </p:grpSp>
      <p:grpSp>
        <p:nvGrpSpPr>
          <p:cNvPr id="364" name="Group 363"/>
          <p:cNvGrpSpPr/>
          <p:nvPr/>
        </p:nvGrpSpPr>
        <p:grpSpPr>
          <a:xfrm>
            <a:off x="6625090" y="1026924"/>
            <a:ext cx="2281690" cy="3830826"/>
            <a:chOff x="2518910" y="1179324"/>
            <a:chExt cx="2281690" cy="3830826"/>
          </a:xfrm>
        </p:grpSpPr>
        <p:sp>
          <p:nvSpPr>
            <p:cNvPr id="365" name="Rectangle 364"/>
            <p:cNvSpPr/>
            <p:nvPr/>
          </p:nvSpPr>
          <p:spPr bwMode="auto">
            <a:xfrm>
              <a:off x="2518910" y="1179324"/>
              <a:ext cx="2281690" cy="3830826"/>
            </a:xfrm>
            <a:prstGeom prst="rect">
              <a:avLst/>
            </a:prstGeom>
            <a:solidFill>
              <a:srgbClr val="FF9900">
                <a:alpha val="20000"/>
              </a:srgbClr>
            </a:solidFill>
            <a:ln w="19050">
              <a:solidFill>
                <a:srgbClr val="FF99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lang="en-US" sz="2447" dirty="0">
                  <a:solidFill>
                    <a:srgbClr val="000000"/>
                  </a:solidFill>
                  <a:latin typeface="Segoe UI Light"/>
                  <a:ea typeface="Segoe UI" pitchFamily="34" charset="0"/>
                  <a:cs typeface="Segoe UI" pitchFamily="34" charset="0"/>
                </a:rPr>
                <a:t>Ring 3</a:t>
              </a:r>
              <a:endParaRPr kumimoji="0" lang="en-US" sz="2447" b="0" i="0" u="none" strike="noStrike" kern="1200" cap="none" spc="0" normalizeH="0" baseline="0" noProof="0" dirty="0">
                <a:ln>
                  <a:noFill/>
                </a:ln>
                <a:solidFill>
                  <a:srgbClr val="000000"/>
                </a:solidFill>
                <a:effectLst/>
                <a:uLnTx/>
                <a:uFillTx/>
                <a:latin typeface="Segoe UI Light"/>
                <a:ea typeface="Segoe UI" pitchFamily="34" charset="0"/>
                <a:cs typeface="Segoe UI" pitchFamily="34" charset="0"/>
              </a:endParaRPr>
            </a:p>
          </p:txBody>
        </p:sp>
        <p:grpSp>
          <p:nvGrpSpPr>
            <p:cNvPr id="366" name="Group 365"/>
            <p:cNvGrpSpPr/>
            <p:nvPr/>
          </p:nvGrpSpPr>
          <p:grpSpPr>
            <a:xfrm>
              <a:off x="2819400" y="1941325"/>
              <a:ext cx="1676400" cy="2936730"/>
              <a:chOff x="2819400" y="1941325"/>
              <a:chExt cx="1676400" cy="2936730"/>
            </a:xfrm>
          </p:grpSpPr>
          <p:grpSp>
            <p:nvGrpSpPr>
              <p:cNvPr id="367" name="Group 366"/>
              <p:cNvGrpSpPr/>
              <p:nvPr/>
            </p:nvGrpSpPr>
            <p:grpSpPr>
              <a:xfrm>
                <a:off x="2819400" y="1941325"/>
                <a:ext cx="1173163" cy="2414255"/>
                <a:chOff x="638854" y="1941325"/>
                <a:chExt cx="1173163" cy="2414255"/>
              </a:xfrm>
            </p:grpSpPr>
            <p:sp>
              <p:nvSpPr>
                <p:cNvPr id="394" name="Rectangle 393"/>
                <p:cNvSpPr/>
                <p:nvPr/>
              </p:nvSpPr>
              <p:spPr bwMode="auto">
                <a:xfrm>
                  <a:off x="638854" y="1941325"/>
                  <a:ext cx="1173163" cy="2414255"/>
                </a:xfrm>
                <a:prstGeom prst="rect">
                  <a:avLst/>
                </a:prstGeom>
                <a:solidFill>
                  <a:srgbClr val="F8F8F8"/>
                </a:solidFill>
                <a:ln w="3175">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2447" dirty="0">
                      <a:solidFill>
                        <a:srgbClr val="000000"/>
                      </a:solidFill>
                      <a:latin typeface="Segoe UI Light"/>
                      <a:cs typeface="Segoe UI" pitchFamily="34" charset="0"/>
                    </a:rPr>
                    <a:t>SU2</a:t>
                  </a:r>
                </a:p>
              </p:txBody>
            </p:sp>
            <p:pic>
              <p:nvPicPr>
                <p:cNvPr id="395" name="Picture 394"/>
                <p:cNvPicPr>
                  <a:picLocks noChangeAspect="1"/>
                </p:cNvPicPr>
                <p:nvPr/>
              </p:nvPicPr>
              <p:blipFill>
                <a:blip r:embed="rId3"/>
                <a:stretch>
                  <a:fillRect/>
                </a:stretch>
              </p:blipFill>
              <p:spPr>
                <a:xfrm>
                  <a:off x="1022059" y="3503492"/>
                  <a:ext cx="406753" cy="536176"/>
                </a:xfrm>
                <a:prstGeom prst="rect">
                  <a:avLst/>
                </a:prstGeom>
              </p:spPr>
            </p:pic>
            <p:grpSp>
              <p:nvGrpSpPr>
                <p:cNvPr id="396" name="Group 395"/>
                <p:cNvGrpSpPr/>
                <p:nvPr/>
              </p:nvGrpSpPr>
              <p:grpSpPr>
                <a:xfrm>
                  <a:off x="931834" y="2495550"/>
                  <a:ext cx="587203" cy="971351"/>
                  <a:chOff x="1066800" y="2495550"/>
                  <a:chExt cx="587203" cy="971351"/>
                </a:xfrm>
              </p:grpSpPr>
              <p:grpSp>
                <p:nvGrpSpPr>
                  <p:cNvPr id="397" name="Group 396"/>
                  <p:cNvGrpSpPr/>
                  <p:nvPr/>
                </p:nvGrpSpPr>
                <p:grpSpPr>
                  <a:xfrm>
                    <a:off x="1066800" y="2495550"/>
                    <a:ext cx="347679" cy="750887"/>
                    <a:chOff x="1116323" y="2811462"/>
                    <a:chExt cx="347679" cy="750887"/>
                  </a:xfrm>
                </p:grpSpPr>
                <p:pic>
                  <p:nvPicPr>
                    <p:cNvPr id="404" name="Picture 403"/>
                    <p:cNvPicPr>
                      <a:picLocks noChangeAspect="1"/>
                    </p:cNvPicPr>
                    <p:nvPr/>
                  </p:nvPicPr>
                  <p:blipFill rotWithShape="1">
                    <a:blip r:embed="rId4"/>
                    <a:srcRect r="67734"/>
                    <a:stretch/>
                  </p:blipFill>
                  <p:spPr>
                    <a:xfrm>
                      <a:off x="1116324" y="2811462"/>
                      <a:ext cx="347678" cy="666329"/>
                    </a:xfrm>
                    <a:prstGeom prst="rect">
                      <a:avLst/>
                    </a:prstGeom>
                  </p:spPr>
                </p:pic>
                <p:sp>
                  <p:nvSpPr>
                    <p:cNvPr id="405" name="Rectangle 404"/>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98" name="Group 397"/>
                  <p:cNvGrpSpPr/>
                  <p:nvPr/>
                </p:nvGrpSpPr>
                <p:grpSpPr>
                  <a:xfrm>
                    <a:off x="1175913" y="2615641"/>
                    <a:ext cx="347679" cy="750887"/>
                    <a:chOff x="1116323" y="2811462"/>
                    <a:chExt cx="347679" cy="750887"/>
                  </a:xfrm>
                </p:grpSpPr>
                <p:pic>
                  <p:nvPicPr>
                    <p:cNvPr id="402" name="Picture 401"/>
                    <p:cNvPicPr>
                      <a:picLocks noChangeAspect="1"/>
                    </p:cNvPicPr>
                    <p:nvPr/>
                  </p:nvPicPr>
                  <p:blipFill rotWithShape="1">
                    <a:blip r:embed="rId4"/>
                    <a:srcRect r="67734"/>
                    <a:stretch/>
                  </p:blipFill>
                  <p:spPr>
                    <a:xfrm>
                      <a:off x="1116324" y="2811462"/>
                      <a:ext cx="347678" cy="666329"/>
                    </a:xfrm>
                    <a:prstGeom prst="rect">
                      <a:avLst/>
                    </a:prstGeom>
                  </p:spPr>
                </p:pic>
                <p:sp>
                  <p:nvSpPr>
                    <p:cNvPr id="403" name="Rectangle 402"/>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99" name="Group 398"/>
                  <p:cNvGrpSpPr/>
                  <p:nvPr/>
                </p:nvGrpSpPr>
                <p:grpSpPr>
                  <a:xfrm>
                    <a:off x="1306324" y="2716014"/>
                    <a:ext cx="347679" cy="750887"/>
                    <a:chOff x="1116323" y="2811462"/>
                    <a:chExt cx="347679" cy="750887"/>
                  </a:xfrm>
                </p:grpSpPr>
                <p:pic>
                  <p:nvPicPr>
                    <p:cNvPr id="400" name="Picture 399"/>
                    <p:cNvPicPr>
                      <a:picLocks noChangeAspect="1"/>
                    </p:cNvPicPr>
                    <p:nvPr/>
                  </p:nvPicPr>
                  <p:blipFill rotWithShape="1">
                    <a:blip r:embed="rId4"/>
                    <a:srcRect r="67734"/>
                    <a:stretch/>
                  </p:blipFill>
                  <p:spPr>
                    <a:xfrm>
                      <a:off x="1116324" y="2811462"/>
                      <a:ext cx="347678" cy="666329"/>
                    </a:xfrm>
                    <a:prstGeom prst="rect">
                      <a:avLst/>
                    </a:prstGeom>
                  </p:spPr>
                </p:pic>
                <p:sp>
                  <p:nvSpPr>
                    <p:cNvPr id="401" name="Rectangle 400"/>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grpSp>
          <p:grpSp>
            <p:nvGrpSpPr>
              <p:cNvPr id="368" name="Group 367"/>
              <p:cNvGrpSpPr/>
              <p:nvPr/>
            </p:nvGrpSpPr>
            <p:grpSpPr>
              <a:xfrm>
                <a:off x="3071019" y="2202563"/>
                <a:ext cx="1173163" cy="2414255"/>
                <a:chOff x="638854" y="1941325"/>
                <a:chExt cx="1173163" cy="2414255"/>
              </a:xfrm>
            </p:grpSpPr>
            <p:sp>
              <p:nvSpPr>
                <p:cNvPr id="382" name="Rectangle 381"/>
                <p:cNvSpPr/>
                <p:nvPr/>
              </p:nvSpPr>
              <p:spPr bwMode="auto">
                <a:xfrm>
                  <a:off x="638854" y="1941325"/>
                  <a:ext cx="1173163" cy="2414255"/>
                </a:xfrm>
                <a:prstGeom prst="rect">
                  <a:avLst/>
                </a:prstGeom>
                <a:solidFill>
                  <a:srgbClr val="F8F8F8"/>
                </a:solidFill>
                <a:ln w="3175">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2447" dirty="0">
                      <a:solidFill>
                        <a:srgbClr val="000000"/>
                      </a:solidFill>
                      <a:latin typeface="Segoe UI Light"/>
                      <a:cs typeface="Segoe UI" pitchFamily="34" charset="0"/>
                    </a:rPr>
                    <a:t>SU3</a:t>
                  </a:r>
                </a:p>
              </p:txBody>
            </p:sp>
            <p:pic>
              <p:nvPicPr>
                <p:cNvPr id="383" name="Picture 382"/>
                <p:cNvPicPr>
                  <a:picLocks noChangeAspect="1"/>
                </p:cNvPicPr>
                <p:nvPr/>
              </p:nvPicPr>
              <p:blipFill>
                <a:blip r:embed="rId3"/>
                <a:stretch>
                  <a:fillRect/>
                </a:stretch>
              </p:blipFill>
              <p:spPr>
                <a:xfrm>
                  <a:off x="1022059" y="3503492"/>
                  <a:ext cx="406753" cy="536176"/>
                </a:xfrm>
                <a:prstGeom prst="rect">
                  <a:avLst/>
                </a:prstGeom>
              </p:spPr>
            </p:pic>
            <p:grpSp>
              <p:nvGrpSpPr>
                <p:cNvPr id="384" name="Group 383"/>
                <p:cNvGrpSpPr/>
                <p:nvPr/>
              </p:nvGrpSpPr>
              <p:grpSpPr>
                <a:xfrm>
                  <a:off x="931834" y="2495550"/>
                  <a:ext cx="587203" cy="971351"/>
                  <a:chOff x="1066800" y="2495550"/>
                  <a:chExt cx="587203" cy="971351"/>
                </a:xfrm>
              </p:grpSpPr>
              <p:grpSp>
                <p:nvGrpSpPr>
                  <p:cNvPr id="385" name="Group 384"/>
                  <p:cNvGrpSpPr/>
                  <p:nvPr/>
                </p:nvGrpSpPr>
                <p:grpSpPr>
                  <a:xfrm>
                    <a:off x="1066800" y="2495550"/>
                    <a:ext cx="347679" cy="750887"/>
                    <a:chOff x="1116323" y="2811462"/>
                    <a:chExt cx="347679" cy="750887"/>
                  </a:xfrm>
                </p:grpSpPr>
                <p:pic>
                  <p:nvPicPr>
                    <p:cNvPr id="392" name="Picture 391"/>
                    <p:cNvPicPr>
                      <a:picLocks noChangeAspect="1"/>
                    </p:cNvPicPr>
                    <p:nvPr/>
                  </p:nvPicPr>
                  <p:blipFill rotWithShape="1">
                    <a:blip r:embed="rId4"/>
                    <a:srcRect r="67734"/>
                    <a:stretch/>
                  </p:blipFill>
                  <p:spPr>
                    <a:xfrm>
                      <a:off x="1116324" y="2811462"/>
                      <a:ext cx="347678" cy="666329"/>
                    </a:xfrm>
                    <a:prstGeom prst="rect">
                      <a:avLst/>
                    </a:prstGeom>
                  </p:spPr>
                </p:pic>
                <p:sp>
                  <p:nvSpPr>
                    <p:cNvPr id="393" name="Rectangle 392"/>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86" name="Group 385"/>
                  <p:cNvGrpSpPr/>
                  <p:nvPr/>
                </p:nvGrpSpPr>
                <p:grpSpPr>
                  <a:xfrm>
                    <a:off x="1175913" y="2615641"/>
                    <a:ext cx="347679" cy="750887"/>
                    <a:chOff x="1116323" y="2811462"/>
                    <a:chExt cx="347679" cy="750887"/>
                  </a:xfrm>
                </p:grpSpPr>
                <p:pic>
                  <p:nvPicPr>
                    <p:cNvPr id="390" name="Picture 389"/>
                    <p:cNvPicPr>
                      <a:picLocks noChangeAspect="1"/>
                    </p:cNvPicPr>
                    <p:nvPr/>
                  </p:nvPicPr>
                  <p:blipFill rotWithShape="1">
                    <a:blip r:embed="rId4"/>
                    <a:srcRect r="67734"/>
                    <a:stretch/>
                  </p:blipFill>
                  <p:spPr>
                    <a:xfrm>
                      <a:off x="1116324" y="2811462"/>
                      <a:ext cx="347678" cy="666329"/>
                    </a:xfrm>
                    <a:prstGeom prst="rect">
                      <a:avLst/>
                    </a:prstGeom>
                  </p:spPr>
                </p:pic>
                <p:sp>
                  <p:nvSpPr>
                    <p:cNvPr id="391" name="Rectangle 390"/>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87" name="Group 386"/>
                  <p:cNvGrpSpPr/>
                  <p:nvPr/>
                </p:nvGrpSpPr>
                <p:grpSpPr>
                  <a:xfrm>
                    <a:off x="1306324" y="2716014"/>
                    <a:ext cx="347679" cy="750887"/>
                    <a:chOff x="1116323" y="2811462"/>
                    <a:chExt cx="347679" cy="750887"/>
                  </a:xfrm>
                </p:grpSpPr>
                <p:pic>
                  <p:nvPicPr>
                    <p:cNvPr id="388" name="Picture 387"/>
                    <p:cNvPicPr>
                      <a:picLocks noChangeAspect="1"/>
                    </p:cNvPicPr>
                    <p:nvPr/>
                  </p:nvPicPr>
                  <p:blipFill rotWithShape="1">
                    <a:blip r:embed="rId4"/>
                    <a:srcRect r="67734"/>
                    <a:stretch/>
                  </p:blipFill>
                  <p:spPr>
                    <a:xfrm>
                      <a:off x="1116324" y="2811462"/>
                      <a:ext cx="347678" cy="666329"/>
                    </a:xfrm>
                    <a:prstGeom prst="rect">
                      <a:avLst/>
                    </a:prstGeom>
                  </p:spPr>
                </p:pic>
                <p:sp>
                  <p:nvSpPr>
                    <p:cNvPr id="389" name="Rectangle 388"/>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grpSp>
          <p:grpSp>
            <p:nvGrpSpPr>
              <p:cNvPr id="369" name="Group 368"/>
              <p:cNvGrpSpPr/>
              <p:nvPr/>
            </p:nvGrpSpPr>
            <p:grpSpPr>
              <a:xfrm>
                <a:off x="3322637" y="2463800"/>
                <a:ext cx="1173163" cy="2414255"/>
                <a:chOff x="638854" y="1941325"/>
                <a:chExt cx="1173163" cy="2414255"/>
              </a:xfrm>
            </p:grpSpPr>
            <p:sp>
              <p:nvSpPr>
                <p:cNvPr id="370" name="Rectangle 369"/>
                <p:cNvSpPr/>
                <p:nvPr/>
              </p:nvSpPr>
              <p:spPr bwMode="auto">
                <a:xfrm>
                  <a:off x="638854" y="1941325"/>
                  <a:ext cx="1173163" cy="2414255"/>
                </a:xfrm>
                <a:prstGeom prst="rect">
                  <a:avLst/>
                </a:prstGeom>
                <a:solidFill>
                  <a:srgbClr val="F8F8F8"/>
                </a:solidFill>
                <a:ln w="3175">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2447" dirty="0">
                      <a:solidFill>
                        <a:srgbClr val="000000"/>
                      </a:solidFill>
                      <a:latin typeface="Segoe UI Light"/>
                      <a:cs typeface="Segoe UI" pitchFamily="34" charset="0"/>
                    </a:rPr>
                    <a:t>SU6</a:t>
                  </a:r>
                </a:p>
              </p:txBody>
            </p:sp>
            <p:pic>
              <p:nvPicPr>
                <p:cNvPr id="371" name="Picture 370"/>
                <p:cNvPicPr>
                  <a:picLocks noChangeAspect="1"/>
                </p:cNvPicPr>
                <p:nvPr/>
              </p:nvPicPr>
              <p:blipFill>
                <a:blip r:embed="rId3"/>
                <a:stretch>
                  <a:fillRect/>
                </a:stretch>
              </p:blipFill>
              <p:spPr>
                <a:xfrm>
                  <a:off x="1022059" y="3503492"/>
                  <a:ext cx="406753" cy="536176"/>
                </a:xfrm>
                <a:prstGeom prst="rect">
                  <a:avLst/>
                </a:prstGeom>
              </p:spPr>
            </p:pic>
            <p:grpSp>
              <p:nvGrpSpPr>
                <p:cNvPr id="372" name="Group 371"/>
                <p:cNvGrpSpPr/>
                <p:nvPr/>
              </p:nvGrpSpPr>
              <p:grpSpPr>
                <a:xfrm>
                  <a:off x="931834" y="2495550"/>
                  <a:ext cx="587203" cy="971351"/>
                  <a:chOff x="1066800" y="2495550"/>
                  <a:chExt cx="587203" cy="971351"/>
                </a:xfrm>
              </p:grpSpPr>
              <p:grpSp>
                <p:nvGrpSpPr>
                  <p:cNvPr id="373" name="Group 372"/>
                  <p:cNvGrpSpPr/>
                  <p:nvPr/>
                </p:nvGrpSpPr>
                <p:grpSpPr>
                  <a:xfrm>
                    <a:off x="1066800" y="2495550"/>
                    <a:ext cx="347679" cy="750887"/>
                    <a:chOff x="1116323" y="2811462"/>
                    <a:chExt cx="347679" cy="750887"/>
                  </a:xfrm>
                </p:grpSpPr>
                <p:pic>
                  <p:nvPicPr>
                    <p:cNvPr id="380" name="Picture 379"/>
                    <p:cNvPicPr>
                      <a:picLocks noChangeAspect="1"/>
                    </p:cNvPicPr>
                    <p:nvPr/>
                  </p:nvPicPr>
                  <p:blipFill rotWithShape="1">
                    <a:blip r:embed="rId4"/>
                    <a:srcRect r="67734"/>
                    <a:stretch/>
                  </p:blipFill>
                  <p:spPr>
                    <a:xfrm>
                      <a:off x="1116324" y="2811462"/>
                      <a:ext cx="347678" cy="666329"/>
                    </a:xfrm>
                    <a:prstGeom prst="rect">
                      <a:avLst/>
                    </a:prstGeom>
                  </p:spPr>
                </p:pic>
                <p:sp>
                  <p:nvSpPr>
                    <p:cNvPr id="381" name="Rectangle 380"/>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74" name="Group 373"/>
                  <p:cNvGrpSpPr/>
                  <p:nvPr/>
                </p:nvGrpSpPr>
                <p:grpSpPr>
                  <a:xfrm>
                    <a:off x="1175913" y="2615641"/>
                    <a:ext cx="347679" cy="750887"/>
                    <a:chOff x="1116323" y="2811462"/>
                    <a:chExt cx="347679" cy="750887"/>
                  </a:xfrm>
                </p:grpSpPr>
                <p:pic>
                  <p:nvPicPr>
                    <p:cNvPr id="378" name="Picture 377"/>
                    <p:cNvPicPr>
                      <a:picLocks noChangeAspect="1"/>
                    </p:cNvPicPr>
                    <p:nvPr/>
                  </p:nvPicPr>
                  <p:blipFill rotWithShape="1">
                    <a:blip r:embed="rId4"/>
                    <a:srcRect r="67734"/>
                    <a:stretch/>
                  </p:blipFill>
                  <p:spPr>
                    <a:xfrm>
                      <a:off x="1116324" y="2811462"/>
                      <a:ext cx="347678" cy="666329"/>
                    </a:xfrm>
                    <a:prstGeom prst="rect">
                      <a:avLst/>
                    </a:prstGeom>
                  </p:spPr>
                </p:pic>
                <p:sp>
                  <p:nvSpPr>
                    <p:cNvPr id="379" name="Rectangle 378"/>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375" name="Group 374"/>
                  <p:cNvGrpSpPr/>
                  <p:nvPr/>
                </p:nvGrpSpPr>
                <p:grpSpPr>
                  <a:xfrm>
                    <a:off x="1306324" y="2716014"/>
                    <a:ext cx="347679" cy="750887"/>
                    <a:chOff x="1116323" y="2811462"/>
                    <a:chExt cx="347679" cy="750887"/>
                  </a:xfrm>
                </p:grpSpPr>
                <p:pic>
                  <p:nvPicPr>
                    <p:cNvPr id="376" name="Picture 375"/>
                    <p:cNvPicPr>
                      <a:picLocks noChangeAspect="1"/>
                    </p:cNvPicPr>
                    <p:nvPr/>
                  </p:nvPicPr>
                  <p:blipFill rotWithShape="1">
                    <a:blip r:embed="rId4"/>
                    <a:srcRect r="67734"/>
                    <a:stretch/>
                  </p:blipFill>
                  <p:spPr>
                    <a:xfrm>
                      <a:off x="1116324" y="2811462"/>
                      <a:ext cx="347678" cy="666329"/>
                    </a:xfrm>
                    <a:prstGeom prst="rect">
                      <a:avLst/>
                    </a:prstGeom>
                  </p:spPr>
                </p:pic>
                <p:sp>
                  <p:nvSpPr>
                    <p:cNvPr id="377" name="Rectangle 376"/>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grpSp>
        </p:grpSp>
      </p:grpSp>
      <p:grpSp>
        <p:nvGrpSpPr>
          <p:cNvPr id="422" name="Group 421"/>
          <p:cNvGrpSpPr/>
          <p:nvPr/>
        </p:nvGrpSpPr>
        <p:grpSpPr>
          <a:xfrm>
            <a:off x="2061511" y="1026924"/>
            <a:ext cx="1536333" cy="3830826"/>
            <a:chOff x="419169" y="1179324"/>
            <a:chExt cx="1536333" cy="3830826"/>
          </a:xfrm>
        </p:grpSpPr>
        <p:sp>
          <p:nvSpPr>
            <p:cNvPr id="423" name="Rectangle 422"/>
            <p:cNvSpPr/>
            <p:nvPr/>
          </p:nvSpPr>
          <p:spPr bwMode="auto">
            <a:xfrm>
              <a:off x="419169" y="1179324"/>
              <a:ext cx="1536333" cy="3830826"/>
            </a:xfrm>
            <a:prstGeom prst="rect">
              <a:avLst/>
            </a:prstGeom>
            <a:solidFill>
              <a:srgbClr val="FF9900">
                <a:alpha val="20000"/>
              </a:srgbClr>
            </a:solidFill>
            <a:ln w="19050">
              <a:solidFill>
                <a:srgbClr val="FF99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lang="en-US" sz="2447" dirty="0">
                  <a:solidFill>
                    <a:srgbClr val="000000"/>
                  </a:solidFill>
                  <a:latin typeface="Segoe UI Light"/>
                  <a:ea typeface="Segoe UI" pitchFamily="34" charset="0"/>
                  <a:cs typeface="Segoe UI" pitchFamily="34" charset="0"/>
                </a:rPr>
                <a:t>Ring 1</a:t>
              </a:r>
              <a:endParaRPr kumimoji="0" lang="en-US" sz="2447" b="0" i="0" u="none" strike="noStrike" kern="1200" cap="none" spc="0" normalizeH="0" baseline="0" noProof="0" dirty="0">
                <a:ln>
                  <a:noFill/>
                </a:ln>
                <a:solidFill>
                  <a:srgbClr val="000000"/>
                </a:solidFill>
                <a:effectLst/>
                <a:uLnTx/>
                <a:uFillTx/>
                <a:latin typeface="Segoe UI Light"/>
                <a:ea typeface="Segoe UI" pitchFamily="34" charset="0"/>
                <a:cs typeface="Segoe UI" pitchFamily="34" charset="0"/>
              </a:endParaRPr>
            </a:p>
          </p:txBody>
        </p:sp>
        <p:grpSp>
          <p:nvGrpSpPr>
            <p:cNvPr id="424" name="Group 423"/>
            <p:cNvGrpSpPr/>
            <p:nvPr/>
          </p:nvGrpSpPr>
          <p:grpSpPr>
            <a:xfrm>
              <a:off x="600754" y="1941325"/>
              <a:ext cx="1173163" cy="2414255"/>
              <a:chOff x="638854" y="1941325"/>
              <a:chExt cx="1173163" cy="2414255"/>
            </a:xfrm>
          </p:grpSpPr>
          <p:sp>
            <p:nvSpPr>
              <p:cNvPr id="425" name="Rectangle 424"/>
              <p:cNvSpPr/>
              <p:nvPr/>
            </p:nvSpPr>
            <p:spPr bwMode="auto">
              <a:xfrm>
                <a:off x="638854" y="1941325"/>
                <a:ext cx="1173163" cy="2414255"/>
              </a:xfrm>
              <a:prstGeom prst="rect">
                <a:avLst/>
              </a:prstGeom>
              <a:solidFill>
                <a:srgbClr val="F8F8F8"/>
              </a:solidFill>
              <a:ln w="3175">
                <a:solidFill>
                  <a:schemeClr val="bg1">
                    <a:lumMod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defTabSz="950743" fontAlgn="base">
                  <a:lnSpc>
                    <a:spcPct val="90000"/>
                  </a:lnSpc>
                  <a:spcBef>
                    <a:spcPct val="0"/>
                  </a:spcBef>
                  <a:spcAft>
                    <a:spcPct val="0"/>
                  </a:spcAft>
                </a:pPr>
                <a:r>
                  <a:rPr lang="en-US" sz="2447" dirty="0">
                    <a:solidFill>
                      <a:srgbClr val="000000"/>
                    </a:solidFill>
                    <a:latin typeface="Segoe UI Light"/>
                    <a:cs typeface="Segoe UI" pitchFamily="34" charset="0"/>
                  </a:rPr>
                  <a:t>SU5</a:t>
                </a:r>
              </a:p>
            </p:txBody>
          </p:sp>
          <p:pic>
            <p:nvPicPr>
              <p:cNvPr id="426" name="Picture 425"/>
              <p:cNvPicPr>
                <a:picLocks noChangeAspect="1"/>
              </p:cNvPicPr>
              <p:nvPr/>
            </p:nvPicPr>
            <p:blipFill>
              <a:blip r:embed="rId3"/>
              <a:stretch>
                <a:fillRect/>
              </a:stretch>
            </p:blipFill>
            <p:spPr>
              <a:xfrm>
                <a:off x="1022059" y="3503492"/>
                <a:ext cx="406753" cy="536176"/>
              </a:xfrm>
              <a:prstGeom prst="rect">
                <a:avLst/>
              </a:prstGeom>
            </p:spPr>
          </p:pic>
          <p:grpSp>
            <p:nvGrpSpPr>
              <p:cNvPr id="427" name="Group 426"/>
              <p:cNvGrpSpPr/>
              <p:nvPr/>
            </p:nvGrpSpPr>
            <p:grpSpPr>
              <a:xfrm>
                <a:off x="931834" y="2495550"/>
                <a:ext cx="587203" cy="971351"/>
                <a:chOff x="1066800" y="2495550"/>
                <a:chExt cx="587203" cy="971351"/>
              </a:xfrm>
            </p:grpSpPr>
            <p:grpSp>
              <p:nvGrpSpPr>
                <p:cNvPr id="428" name="Group 427"/>
                <p:cNvGrpSpPr/>
                <p:nvPr/>
              </p:nvGrpSpPr>
              <p:grpSpPr>
                <a:xfrm>
                  <a:off x="1066800" y="2495550"/>
                  <a:ext cx="347679" cy="750887"/>
                  <a:chOff x="1116323" y="2811462"/>
                  <a:chExt cx="347679" cy="750887"/>
                </a:xfrm>
              </p:grpSpPr>
              <p:pic>
                <p:nvPicPr>
                  <p:cNvPr id="435" name="Picture 434"/>
                  <p:cNvPicPr>
                    <a:picLocks noChangeAspect="1"/>
                  </p:cNvPicPr>
                  <p:nvPr/>
                </p:nvPicPr>
                <p:blipFill rotWithShape="1">
                  <a:blip r:embed="rId4"/>
                  <a:srcRect r="67734"/>
                  <a:stretch/>
                </p:blipFill>
                <p:spPr>
                  <a:xfrm>
                    <a:off x="1116324" y="2811462"/>
                    <a:ext cx="347678" cy="666329"/>
                  </a:xfrm>
                  <a:prstGeom prst="rect">
                    <a:avLst/>
                  </a:prstGeom>
                </p:spPr>
              </p:pic>
              <p:sp>
                <p:nvSpPr>
                  <p:cNvPr id="436" name="Rectangle 435"/>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429" name="Group 428"/>
                <p:cNvGrpSpPr/>
                <p:nvPr/>
              </p:nvGrpSpPr>
              <p:grpSpPr>
                <a:xfrm>
                  <a:off x="1175913" y="2615641"/>
                  <a:ext cx="347679" cy="750887"/>
                  <a:chOff x="1116323" y="2811462"/>
                  <a:chExt cx="347679" cy="750887"/>
                </a:xfrm>
              </p:grpSpPr>
              <p:pic>
                <p:nvPicPr>
                  <p:cNvPr id="433" name="Picture 432"/>
                  <p:cNvPicPr>
                    <a:picLocks noChangeAspect="1"/>
                  </p:cNvPicPr>
                  <p:nvPr/>
                </p:nvPicPr>
                <p:blipFill rotWithShape="1">
                  <a:blip r:embed="rId4"/>
                  <a:srcRect r="67734"/>
                  <a:stretch/>
                </p:blipFill>
                <p:spPr>
                  <a:xfrm>
                    <a:off x="1116324" y="2811462"/>
                    <a:ext cx="347678" cy="666329"/>
                  </a:xfrm>
                  <a:prstGeom prst="rect">
                    <a:avLst/>
                  </a:prstGeom>
                </p:spPr>
              </p:pic>
              <p:sp>
                <p:nvSpPr>
                  <p:cNvPr id="434" name="Rectangle 433"/>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nvGrpSpPr>
                <p:cNvPr id="430" name="Group 429"/>
                <p:cNvGrpSpPr/>
                <p:nvPr/>
              </p:nvGrpSpPr>
              <p:grpSpPr>
                <a:xfrm>
                  <a:off x="1306324" y="2716014"/>
                  <a:ext cx="347679" cy="750887"/>
                  <a:chOff x="1116323" y="2811462"/>
                  <a:chExt cx="347679" cy="750887"/>
                </a:xfrm>
              </p:grpSpPr>
              <p:pic>
                <p:nvPicPr>
                  <p:cNvPr id="431" name="Picture 430"/>
                  <p:cNvPicPr>
                    <a:picLocks noChangeAspect="1"/>
                  </p:cNvPicPr>
                  <p:nvPr/>
                </p:nvPicPr>
                <p:blipFill rotWithShape="1">
                  <a:blip r:embed="rId4"/>
                  <a:srcRect r="67734"/>
                  <a:stretch/>
                </p:blipFill>
                <p:spPr>
                  <a:xfrm>
                    <a:off x="1116324" y="2811462"/>
                    <a:ext cx="347678" cy="666329"/>
                  </a:xfrm>
                  <a:prstGeom prst="rect">
                    <a:avLst/>
                  </a:prstGeom>
                </p:spPr>
              </p:pic>
              <p:sp>
                <p:nvSpPr>
                  <p:cNvPr id="432" name="Rectangle 431"/>
                  <p:cNvSpPr/>
                  <p:nvPr/>
                </p:nvSpPr>
                <p:spPr bwMode="auto">
                  <a:xfrm>
                    <a:off x="1116323" y="2984285"/>
                    <a:ext cx="312490" cy="578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r>
                      <a:rPr kumimoji="0" lang="en-US" sz="163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a:t>
                    </a:r>
                  </a:p>
                </p:txBody>
              </p:sp>
            </p:grpSp>
          </p:grpSp>
        </p:grpSp>
      </p:grpSp>
      <p:sp>
        <p:nvSpPr>
          <p:cNvPr id="15" name="Oval 14"/>
          <p:cNvSpPr/>
          <p:nvPr/>
        </p:nvSpPr>
        <p:spPr>
          <a:xfrm>
            <a:off x="1295804" y="4466770"/>
            <a:ext cx="603185" cy="6031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owtie" panose="02000503000000000000" pitchFamily="2" charset="0"/>
              </a:rPr>
              <a:t></a:t>
            </a:r>
            <a:endParaRPr lang="en-US" dirty="0"/>
          </a:p>
        </p:txBody>
      </p:sp>
      <p:sp>
        <p:nvSpPr>
          <p:cNvPr id="437" name="Oval 436"/>
          <p:cNvSpPr/>
          <p:nvPr/>
        </p:nvSpPr>
        <p:spPr>
          <a:xfrm>
            <a:off x="3228424" y="4466770"/>
            <a:ext cx="603185" cy="6031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owtie" panose="02000503000000000000" pitchFamily="2" charset="0"/>
              </a:rPr>
              <a:t></a:t>
            </a:r>
            <a:endParaRPr lang="en-US" dirty="0"/>
          </a:p>
        </p:txBody>
      </p:sp>
      <p:sp>
        <p:nvSpPr>
          <p:cNvPr id="438" name="Oval 437"/>
          <p:cNvSpPr/>
          <p:nvPr/>
        </p:nvSpPr>
        <p:spPr>
          <a:xfrm>
            <a:off x="5896095" y="4466770"/>
            <a:ext cx="603185" cy="6031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owtie" panose="02000503000000000000" pitchFamily="2" charset="0"/>
              </a:rPr>
              <a:t></a:t>
            </a:r>
            <a:endParaRPr lang="en-US" dirty="0"/>
          </a:p>
        </p:txBody>
      </p:sp>
      <p:sp>
        <p:nvSpPr>
          <p:cNvPr id="439" name="Oval 438"/>
          <p:cNvSpPr/>
          <p:nvPr/>
        </p:nvSpPr>
        <p:spPr>
          <a:xfrm>
            <a:off x="8513851" y="4466770"/>
            <a:ext cx="603185" cy="6031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bowtie" panose="02000503000000000000" pitchFamily="2" charset="0"/>
              </a:rPr>
              <a:t></a:t>
            </a:r>
            <a:endParaRPr lang="en-US" dirty="0"/>
          </a:p>
        </p:txBody>
      </p:sp>
    </p:spTree>
    <p:extLst>
      <p:ext uri="{BB962C8B-B14F-4D97-AF65-F5344CB8AC3E}">
        <p14:creationId xmlns:p14="http://schemas.microsoft.com/office/powerpoint/2010/main" val="470725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0"/>
                                          </p:stCondLst>
                                        </p:cTn>
                                        <p:tgtEl>
                                          <p:spTgt spid="42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300"/>
                                  </p:stCondLst>
                                  <p:childTnLst>
                                    <p:set>
                                      <p:cBhvr>
                                        <p:cTn id="13" dur="1" fill="hold">
                                          <p:stCondLst>
                                            <p:cond delay="0"/>
                                          </p:stCondLst>
                                        </p:cTn>
                                        <p:tgtEl>
                                          <p:spTgt spid="437"/>
                                        </p:tgtEl>
                                        <p:attrNameLst>
                                          <p:attrName>style.visibility</p:attrName>
                                        </p:attrNameLst>
                                      </p:cBhvr>
                                      <p:to>
                                        <p:strVal val="visible"/>
                                      </p:to>
                                    </p:set>
                                  </p:childTnLst>
                                </p:cTn>
                              </p:par>
                            </p:childTnLst>
                          </p:cTn>
                        </p:par>
                        <p:par>
                          <p:cTn id="14" fill="hold">
                            <p:stCondLst>
                              <p:cond delay="800"/>
                            </p:stCondLst>
                            <p:childTnLst>
                              <p:par>
                                <p:cTn id="15" presetID="1" presetClass="entr" presetSubtype="0" fill="hold" nodeType="afterEffect">
                                  <p:stCondLst>
                                    <p:cond delay="30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1100"/>
                            </p:stCondLst>
                            <p:childTnLst>
                              <p:par>
                                <p:cTn id="18" presetID="1" presetClass="entr" presetSubtype="0" fill="hold" grpId="0" nodeType="afterEffect">
                                  <p:stCondLst>
                                    <p:cond delay="300"/>
                                  </p:stCondLst>
                                  <p:childTnLst>
                                    <p:set>
                                      <p:cBhvr>
                                        <p:cTn id="19" dur="1" fill="hold">
                                          <p:stCondLst>
                                            <p:cond delay="0"/>
                                          </p:stCondLst>
                                        </p:cTn>
                                        <p:tgtEl>
                                          <p:spTgt spid="438"/>
                                        </p:tgtEl>
                                        <p:attrNameLst>
                                          <p:attrName>style.visibility</p:attrName>
                                        </p:attrNameLst>
                                      </p:cBhvr>
                                      <p:to>
                                        <p:strVal val="visible"/>
                                      </p:to>
                                    </p:set>
                                  </p:childTnLst>
                                </p:cTn>
                              </p:par>
                            </p:childTnLst>
                          </p:cTn>
                        </p:par>
                        <p:par>
                          <p:cTn id="20" fill="hold">
                            <p:stCondLst>
                              <p:cond delay="1400"/>
                            </p:stCondLst>
                            <p:childTnLst>
                              <p:par>
                                <p:cTn id="21" presetID="1" presetClass="entr" presetSubtype="0" fill="hold" nodeType="afterEffect">
                                  <p:stCondLst>
                                    <p:cond delay="300"/>
                                  </p:stCondLst>
                                  <p:childTnLst>
                                    <p:set>
                                      <p:cBhvr>
                                        <p:cTn id="22" dur="1" fill="hold">
                                          <p:stCondLst>
                                            <p:cond delay="0"/>
                                          </p:stCondLst>
                                        </p:cTn>
                                        <p:tgtEl>
                                          <p:spTgt spid="364"/>
                                        </p:tgtEl>
                                        <p:attrNameLst>
                                          <p:attrName>style.visibility</p:attrName>
                                        </p:attrNameLst>
                                      </p:cBhvr>
                                      <p:to>
                                        <p:strVal val="visible"/>
                                      </p:to>
                                    </p:set>
                                  </p:childTnLst>
                                </p:cTn>
                              </p:par>
                            </p:childTnLst>
                          </p:cTn>
                        </p:par>
                        <p:par>
                          <p:cTn id="23" fill="hold">
                            <p:stCondLst>
                              <p:cond delay="1700"/>
                            </p:stCondLst>
                            <p:childTnLst>
                              <p:par>
                                <p:cTn id="24" presetID="1" presetClass="entr" presetSubtype="0" fill="hold" grpId="0" nodeType="afterEffect">
                                  <p:stCondLst>
                                    <p:cond delay="300"/>
                                  </p:stCondLst>
                                  <p:childTnLst>
                                    <p:set>
                                      <p:cBhvr>
                                        <p:cTn id="25" dur="1" fill="hold">
                                          <p:stCondLst>
                                            <p:cond delay="0"/>
                                          </p:stCondLst>
                                        </p:cTn>
                                        <p:tgtEl>
                                          <p:spTgt spid="4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37" grpId="0" animBg="1"/>
      <p:bldP spid="438" grpId="0" animBg="1"/>
      <p:bldP spid="43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Title 1"/>
          <p:cNvSpPr>
            <a:spLocks noGrp="1"/>
          </p:cNvSpPr>
          <p:nvPr>
            <p:ph type="title"/>
          </p:nvPr>
        </p:nvSpPr>
        <p:spPr>
          <a:xfrm>
            <a:off x="457200" y="0"/>
            <a:ext cx="8229600" cy="711012"/>
          </a:xfrm>
        </p:spPr>
        <p:txBody>
          <a:bodyPr/>
          <a:lstStyle/>
          <a:p>
            <a:r>
              <a:rPr lang="en-US" dirty="0"/>
              <a:t>Staged feature rollout</a:t>
            </a:r>
          </a:p>
        </p:txBody>
      </p:sp>
      <p:sp>
        <p:nvSpPr>
          <p:cNvPr id="170" name="Rectangle 169"/>
          <p:cNvSpPr/>
          <p:nvPr/>
        </p:nvSpPr>
        <p:spPr>
          <a:xfrm>
            <a:off x="41075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SU 0</a:t>
            </a:r>
          </a:p>
        </p:txBody>
      </p:sp>
      <p:sp>
        <p:nvSpPr>
          <p:cNvPr id="171" name="Rectangle 170"/>
          <p:cNvSpPr/>
          <p:nvPr/>
        </p:nvSpPr>
        <p:spPr>
          <a:xfrm>
            <a:off x="603770"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603770"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275409" y="190410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275409" y="240532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263603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1</a:t>
            </a:r>
          </a:p>
        </p:txBody>
      </p:sp>
      <p:sp>
        <p:nvSpPr>
          <p:cNvPr id="190" name="Rectangle 189"/>
          <p:cNvSpPr/>
          <p:nvPr/>
        </p:nvSpPr>
        <p:spPr>
          <a:xfrm>
            <a:off x="2829050"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2829050"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3500689" y="190410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3500689" y="240532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486131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2</a:t>
            </a:r>
          </a:p>
        </p:txBody>
      </p:sp>
      <p:sp>
        <p:nvSpPr>
          <p:cNvPr id="196" name="Rectangle 195"/>
          <p:cNvSpPr/>
          <p:nvPr/>
        </p:nvSpPr>
        <p:spPr>
          <a:xfrm>
            <a:off x="5054330"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5054330"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5725969" y="190410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5725969" y="240532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7086600"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3</a:t>
            </a:r>
          </a:p>
        </p:txBody>
      </p:sp>
      <p:sp>
        <p:nvSpPr>
          <p:cNvPr id="203" name="Rectangle 202"/>
          <p:cNvSpPr/>
          <p:nvPr/>
        </p:nvSpPr>
        <p:spPr>
          <a:xfrm>
            <a:off x="7279611"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279611"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7951250" y="190410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7951250" y="240532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808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608281"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08281"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279920"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279920"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505200"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730480"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itle 1"/>
          <p:cNvSpPr>
            <a:spLocks noGrp="1"/>
          </p:cNvSpPr>
          <p:nvPr>
            <p:ph type="title"/>
          </p:nvPr>
        </p:nvSpPr>
        <p:spPr>
          <a:xfrm>
            <a:off x="457200" y="0"/>
            <a:ext cx="8229600" cy="711012"/>
          </a:xfrm>
        </p:spPr>
        <p:txBody>
          <a:bodyPr/>
          <a:lstStyle/>
          <a:p>
            <a:r>
              <a:rPr lang="en-US" dirty="0"/>
              <a:t>Canary</a:t>
            </a:r>
          </a:p>
        </p:txBody>
      </p:sp>
      <p:sp>
        <p:nvSpPr>
          <p:cNvPr id="170" name="Rectangle 169"/>
          <p:cNvSpPr/>
          <p:nvPr/>
        </p:nvSpPr>
        <p:spPr>
          <a:xfrm>
            <a:off x="41075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0</a:t>
            </a:r>
          </a:p>
        </p:txBody>
      </p:sp>
      <p:sp>
        <p:nvSpPr>
          <p:cNvPr id="189" name="Rectangle 188"/>
          <p:cNvSpPr/>
          <p:nvPr/>
        </p:nvSpPr>
        <p:spPr>
          <a:xfrm>
            <a:off x="263603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1</a:t>
            </a:r>
          </a:p>
        </p:txBody>
      </p:sp>
      <p:sp>
        <p:nvSpPr>
          <p:cNvPr id="190" name="Rectangle 189"/>
          <p:cNvSpPr/>
          <p:nvPr/>
        </p:nvSpPr>
        <p:spPr>
          <a:xfrm>
            <a:off x="2829050"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2829050"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3500689" y="240532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486131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2</a:t>
            </a:r>
          </a:p>
        </p:txBody>
      </p:sp>
      <p:sp>
        <p:nvSpPr>
          <p:cNvPr id="196" name="Rectangle 195"/>
          <p:cNvSpPr/>
          <p:nvPr/>
        </p:nvSpPr>
        <p:spPr>
          <a:xfrm>
            <a:off x="5054330"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5054330"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5725969" y="190410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70"/>
          <p:cNvSpPr/>
          <p:nvPr/>
        </p:nvSpPr>
        <p:spPr>
          <a:xfrm>
            <a:off x="603770" y="1910239"/>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603770" y="2401657"/>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275409" y="190410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275409" y="240532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3500689" y="190410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5725969" y="240532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7086600"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3</a:t>
            </a:r>
          </a:p>
        </p:txBody>
      </p:sp>
      <p:sp>
        <p:nvSpPr>
          <p:cNvPr id="203" name="Rectangle 202"/>
          <p:cNvSpPr/>
          <p:nvPr/>
        </p:nvSpPr>
        <p:spPr>
          <a:xfrm>
            <a:off x="7279611"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279611"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7951250" y="190410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7951250" y="240532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10759" y="3510651"/>
            <a:ext cx="2293320" cy="369332"/>
          </a:xfrm>
          <a:prstGeom prst="rect">
            <a:avLst/>
          </a:prstGeom>
          <a:noFill/>
        </p:spPr>
        <p:txBody>
          <a:bodyPr wrap="none" rtlCol="0">
            <a:spAutoFit/>
          </a:bodyPr>
          <a:lstStyle/>
          <a:p>
            <a:r>
              <a:rPr lang="en-US" dirty="0"/>
              <a:t>Validate in production</a:t>
            </a:r>
          </a:p>
        </p:txBody>
      </p:sp>
    </p:spTree>
    <p:extLst>
      <p:ext uri="{BB962C8B-B14F-4D97-AF65-F5344CB8AC3E}">
        <p14:creationId xmlns:p14="http://schemas.microsoft.com/office/powerpoint/2010/main" val="4038250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7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100"/>
                                  </p:stCondLst>
                                  <p:childTnLst>
                                    <p:set>
                                      <p:cBhvr>
                                        <p:cTn id="9" dur="1" fill="hold">
                                          <p:stCondLst>
                                            <p:cond delay="0"/>
                                          </p:stCondLst>
                                        </p:cTn>
                                        <p:tgtEl>
                                          <p:spTgt spid="172"/>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grpId="0" nodeType="afterEffect">
                                  <p:stCondLst>
                                    <p:cond delay="100"/>
                                  </p:stCondLst>
                                  <p:childTnLst>
                                    <p:set>
                                      <p:cBhvr>
                                        <p:cTn id="12" dur="1" fill="hold">
                                          <p:stCondLst>
                                            <p:cond delay="0"/>
                                          </p:stCondLst>
                                        </p:cTn>
                                        <p:tgtEl>
                                          <p:spTgt spid="173"/>
                                        </p:tgtEl>
                                        <p:attrNameLst>
                                          <p:attrName>style.visibility</p:attrName>
                                        </p:attrNameLst>
                                      </p:cBhvr>
                                      <p:to>
                                        <p:strVal val="visible"/>
                                      </p:to>
                                    </p:set>
                                  </p:childTnLst>
                                </p:cTn>
                              </p:par>
                            </p:childTnLst>
                          </p:cTn>
                        </p:par>
                        <p:par>
                          <p:cTn id="13" fill="hold">
                            <p:stCondLst>
                              <p:cond delay="700"/>
                            </p:stCondLst>
                            <p:childTnLst>
                              <p:par>
                                <p:cTn id="14" presetID="1" presetClass="entr" presetSubtype="0" fill="hold" grpId="0" nodeType="afterEffect">
                                  <p:stCondLst>
                                    <p:cond delay="100"/>
                                  </p:stCondLst>
                                  <p:childTnLst>
                                    <p:set>
                                      <p:cBhvr>
                                        <p:cTn id="15" dur="1" fill="hold">
                                          <p:stCondLst>
                                            <p:cond delay="0"/>
                                          </p:stCondLst>
                                        </p:cTn>
                                        <p:tgtEl>
                                          <p:spTgt spid="174"/>
                                        </p:tgtEl>
                                        <p:attrNameLst>
                                          <p:attrName>style.visibility</p:attrName>
                                        </p:attrNameLst>
                                      </p:cBhvr>
                                      <p:to>
                                        <p:strVal val="visible"/>
                                      </p:to>
                                    </p:set>
                                  </p:childTnLst>
                                </p:cTn>
                              </p:par>
                            </p:childTnLst>
                          </p:cTn>
                        </p:par>
                        <p:par>
                          <p:cTn id="16" fill="hold">
                            <p:stCondLst>
                              <p:cond delay="800"/>
                            </p:stCondLst>
                            <p:childTnLst>
                              <p:par>
                                <p:cTn id="17" presetID="1" presetClass="entr" presetSubtype="0" fill="hold" grpId="0" nodeType="afterEffect">
                                  <p:stCondLst>
                                    <p:cond delay="100"/>
                                  </p:stCondLst>
                                  <p:childTnLst>
                                    <p:set>
                                      <p:cBhvr>
                                        <p:cTn id="18" dur="1" fill="hold">
                                          <p:stCondLst>
                                            <p:cond delay="0"/>
                                          </p:stCondLst>
                                        </p:cTn>
                                        <p:tgtEl>
                                          <p:spTgt spid="192"/>
                                        </p:tgtEl>
                                        <p:attrNameLst>
                                          <p:attrName>style.visibility</p:attrName>
                                        </p:attrNameLst>
                                      </p:cBhvr>
                                      <p:to>
                                        <p:strVal val="visible"/>
                                      </p:to>
                                    </p:set>
                                  </p:childTnLst>
                                </p:cTn>
                              </p:par>
                            </p:childTnLst>
                          </p:cTn>
                        </p:par>
                        <p:par>
                          <p:cTn id="19" fill="hold">
                            <p:stCondLst>
                              <p:cond delay="900"/>
                            </p:stCondLst>
                            <p:childTnLst>
                              <p:par>
                                <p:cTn id="20" presetID="1" presetClass="entr" presetSubtype="0" fill="hold" grpId="0" nodeType="afterEffect">
                                  <p:stCondLst>
                                    <p:cond delay="100"/>
                                  </p:stCondLst>
                                  <p:childTnLst>
                                    <p:set>
                                      <p:cBhvr>
                                        <p:cTn id="21"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animBg="1"/>
      <p:bldP spid="172" grpId="0" animBg="1"/>
      <p:bldP spid="173" grpId="0" animBg="1"/>
      <p:bldP spid="174" grpId="0" animBg="1"/>
      <p:bldP spid="192" grpId="0" animBg="1"/>
      <p:bldP spid="20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5054330"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279611"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5054330" y="1910239"/>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itle 1"/>
          <p:cNvSpPr>
            <a:spLocks noGrp="1"/>
          </p:cNvSpPr>
          <p:nvPr>
            <p:ph type="title"/>
          </p:nvPr>
        </p:nvSpPr>
        <p:spPr>
          <a:xfrm>
            <a:off x="457200" y="0"/>
            <a:ext cx="8229600" cy="711012"/>
          </a:xfrm>
        </p:spPr>
        <p:txBody>
          <a:bodyPr/>
          <a:lstStyle/>
          <a:p>
            <a:r>
              <a:rPr lang="en-US" dirty="0"/>
              <a:t>Early adopters</a:t>
            </a:r>
          </a:p>
        </p:txBody>
      </p:sp>
      <p:sp>
        <p:nvSpPr>
          <p:cNvPr id="170" name="Rectangle 169"/>
          <p:cNvSpPr/>
          <p:nvPr/>
        </p:nvSpPr>
        <p:spPr>
          <a:xfrm>
            <a:off x="41075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0</a:t>
            </a:r>
          </a:p>
        </p:txBody>
      </p:sp>
      <p:sp>
        <p:nvSpPr>
          <p:cNvPr id="171" name="Rectangle 170"/>
          <p:cNvSpPr/>
          <p:nvPr/>
        </p:nvSpPr>
        <p:spPr>
          <a:xfrm>
            <a:off x="603770" y="1910239"/>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603770" y="2401657"/>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275409" y="190410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275409" y="240532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263603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1</a:t>
            </a:r>
          </a:p>
        </p:txBody>
      </p:sp>
      <p:sp>
        <p:nvSpPr>
          <p:cNvPr id="190" name="Rectangle 189"/>
          <p:cNvSpPr/>
          <p:nvPr/>
        </p:nvSpPr>
        <p:spPr>
          <a:xfrm>
            <a:off x="2829050" y="1910239"/>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2829050"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3500689" y="190410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3500689" y="240532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486131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2</a:t>
            </a:r>
          </a:p>
        </p:txBody>
      </p:sp>
      <p:sp>
        <p:nvSpPr>
          <p:cNvPr id="198" name="Rectangle 197"/>
          <p:cNvSpPr/>
          <p:nvPr/>
        </p:nvSpPr>
        <p:spPr>
          <a:xfrm>
            <a:off x="5054330"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5725969" y="190410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5725969" y="240532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7086600"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3</a:t>
            </a:r>
          </a:p>
        </p:txBody>
      </p:sp>
      <p:sp>
        <p:nvSpPr>
          <p:cNvPr id="203" name="Rectangle 202"/>
          <p:cNvSpPr/>
          <p:nvPr/>
        </p:nvSpPr>
        <p:spPr>
          <a:xfrm>
            <a:off x="7279611" y="1910239"/>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279611" y="2401657"/>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7951250" y="190410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7951250" y="2405321"/>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10759" y="3510651"/>
            <a:ext cx="3006336" cy="1338828"/>
          </a:xfrm>
          <a:prstGeom prst="rect">
            <a:avLst/>
          </a:prstGeom>
          <a:noFill/>
        </p:spPr>
        <p:txBody>
          <a:bodyPr wrap="none" rtlCol="0">
            <a:spAutoFit/>
          </a:bodyPr>
          <a:lstStyle/>
          <a:p>
            <a:pPr>
              <a:lnSpc>
                <a:spcPct val="150000"/>
              </a:lnSpc>
            </a:pPr>
            <a:r>
              <a:rPr lang="en-US" dirty="0"/>
              <a:t>Only for larger features</a:t>
            </a:r>
          </a:p>
          <a:p>
            <a:pPr>
              <a:lnSpc>
                <a:spcPct val="150000"/>
              </a:lnSpc>
            </a:pPr>
            <a:r>
              <a:rPr lang="en-US" dirty="0"/>
              <a:t>Feature not completely ready</a:t>
            </a:r>
          </a:p>
          <a:p>
            <a:pPr>
              <a:lnSpc>
                <a:spcPct val="150000"/>
              </a:lnSpc>
            </a:pPr>
            <a:r>
              <a:rPr lang="en-US" dirty="0"/>
              <a:t>Get early feedback</a:t>
            </a:r>
          </a:p>
        </p:txBody>
      </p:sp>
    </p:spTree>
    <p:extLst>
      <p:ext uri="{BB962C8B-B14F-4D97-AF65-F5344CB8AC3E}">
        <p14:creationId xmlns:p14="http://schemas.microsoft.com/office/powerpoint/2010/main" val="3516326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100"/>
                                  </p:stCondLst>
                                  <p:childTnLst>
                                    <p:set>
                                      <p:cBhvr>
                                        <p:cTn id="9"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0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2828924" y="1911136"/>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28924" y="2402554"/>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500563" y="2406218"/>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054204" y="2402554"/>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725843" y="1904998"/>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279485" y="2402554"/>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951124" y="1904998"/>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7951124" y="2406218"/>
            <a:ext cx="495016" cy="276483"/>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itle 1"/>
          <p:cNvSpPr>
            <a:spLocks noGrp="1"/>
          </p:cNvSpPr>
          <p:nvPr>
            <p:ph type="title"/>
          </p:nvPr>
        </p:nvSpPr>
        <p:spPr>
          <a:xfrm>
            <a:off x="457200" y="0"/>
            <a:ext cx="8229600" cy="711012"/>
          </a:xfrm>
        </p:spPr>
        <p:txBody>
          <a:bodyPr/>
          <a:lstStyle/>
          <a:p>
            <a:r>
              <a:rPr lang="en-US" dirty="0"/>
              <a:t>General Availability</a:t>
            </a:r>
          </a:p>
        </p:txBody>
      </p:sp>
      <p:sp>
        <p:nvSpPr>
          <p:cNvPr id="170" name="Rectangle 169"/>
          <p:cNvSpPr/>
          <p:nvPr/>
        </p:nvSpPr>
        <p:spPr>
          <a:xfrm>
            <a:off x="41075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0</a:t>
            </a:r>
          </a:p>
        </p:txBody>
      </p:sp>
      <p:sp>
        <p:nvSpPr>
          <p:cNvPr id="171" name="Rectangle 170"/>
          <p:cNvSpPr/>
          <p:nvPr/>
        </p:nvSpPr>
        <p:spPr>
          <a:xfrm>
            <a:off x="603770" y="1910239"/>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171"/>
          <p:cNvSpPr/>
          <p:nvPr/>
        </p:nvSpPr>
        <p:spPr>
          <a:xfrm>
            <a:off x="603770" y="2401657"/>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p:cNvSpPr/>
          <p:nvPr/>
        </p:nvSpPr>
        <p:spPr>
          <a:xfrm>
            <a:off x="1275409" y="190410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p:cNvSpPr/>
          <p:nvPr/>
        </p:nvSpPr>
        <p:spPr>
          <a:xfrm>
            <a:off x="1275409" y="240532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263603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1</a:t>
            </a:r>
          </a:p>
        </p:txBody>
      </p:sp>
      <p:sp>
        <p:nvSpPr>
          <p:cNvPr id="190" name="Rectangle 189"/>
          <p:cNvSpPr/>
          <p:nvPr/>
        </p:nvSpPr>
        <p:spPr>
          <a:xfrm>
            <a:off x="2829050" y="1910239"/>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2829050" y="2401657"/>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3500689" y="190410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3500689" y="240532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4861319"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2</a:t>
            </a:r>
          </a:p>
        </p:txBody>
      </p:sp>
      <p:sp>
        <p:nvSpPr>
          <p:cNvPr id="196" name="Rectangle 195"/>
          <p:cNvSpPr/>
          <p:nvPr/>
        </p:nvSpPr>
        <p:spPr>
          <a:xfrm>
            <a:off x="5054330" y="1910239"/>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5054330" y="2401657"/>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5725969" y="190410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5725969" y="240532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7086600" y="1352550"/>
            <a:ext cx="1524000" cy="1600200"/>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dirty="0">
                <a:solidFill>
                  <a:schemeClr val="tx1"/>
                </a:solidFill>
              </a:rPr>
              <a:t>SU 3</a:t>
            </a:r>
          </a:p>
        </p:txBody>
      </p:sp>
      <p:sp>
        <p:nvSpPr>
          <p:cNvPr id="203" name="Rectangle 202"/>
          <p:cNvSpPr/>
          <p:nvPr/>
        </p:nvSpPr>
        <p:spPr>
          <a:xfrm>
            <a:off x="7279611" y="1910239"/>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a:off x="7279611" y="2401657"/>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a:off x="7951250" y="190410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7951250" y="2405321"/>
            <a:ext cx="495016" cy="2764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10759" y="3510651"/>
            <a:ext cx="4252254" cy="923330"/>
          </a:xfrm>
          <a:prstGeom prst="rect">
            <a:avLst/>
          </a:prstGeom>
          <a:noFill/>
        </p:spPr>
        <p:txBody>
          <a:bodyPr wrap="none" rtlCol="0">
            <a:spAutoFit/>
          </a:bodyPr>
          <a:lstStyle/>
          <a:p>
            <a:pPr>
              <a:lnSpc>
                <a:spcPct val="150000"/>
              </a:lnSpc>
            </a:pPr>
            <a:r>
              <a:rPr lang="en-US" dirty="0"/>
              <a:t>Available to all users</a:t>
            </a:r>
          </a:p>
          <a:p>
            <a:pPr>
              <a:lnSpc>
                <a:spcPct val="150000"/>
              </a:lnSpc>
            </a:pPr>
            <a:r>
              <a:rPr lang="en-US" dirty="0"/>
              <a:t>Larger features are potentially “in preview”</a:t>
            </a:r>
          </a:p>
        </p:txBody>
      </p:sp>
    </p:spTree>
    <p:extLst>
      <p:ext uri="{BB962C8B-B14F-4D97-AF65-F5344CB8AC3E}">
        <p14:creationId xmlns:p14="http://schemas.microsoft.com/office/powerpoint/2010/main" val="1485382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9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100"/>
                                  </p:stCondLst>
                                  <p:childTnLst>
                                    <p:set>
                                      <p:cBhvr>
                                        <p:cTn id="9" dur="1" fill="hold">
                                          <p:stCondLst>
                                            <p:cond delay="0"/>
                                          </p:stCondLst>
                                        </p:cTn>
                                        <p:tgtEl>
                                          <p:spTgt spid="191"/>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grpId="0" nodeType="afterEffect">
                                  <p:stCondLst>
                                    <p:cond delay="100"/>
                                  </p:stCondLst>
                                  <p:childTnLst>
                                    <p:set>
                                      <p:cBhvr>
                                        <p:cTn id="12" dur="1" fill="hold">
                                          <p:stCondLst>
                                            <p:cond delay="0"/>
                                          </p:stCondLst>
                                        </p:cTn>
                                        <p:tgtEl>
                                          <p:spTgt spid="193"/>
                                        </p:tgtEl>
                                        <p:attrNameLst>
                                          <p:attrName>style.visibility</p:attrName>
                                        </p:attrNameLst>
                                      </p:cBhvr>
                                      <p:to>
                                        <p:strVal val="visible"/>
                                      </p:to>
                                    </p:set>
                                  </p:childTnLst>
                                </p:cTn>
                              </p:par>
                            </p:childTnLst>
                          </p:cTn>
                        </p:par>
                        <p:par>
                          <p:cTn id="13" fill="hold">
                            <p:stCondLst>
                              <p:cond delay="700"/>
                            </p:stCondLst>
                            <p:childTnLst>
                              <p:par>
                                <p:cTn id="14" presetID="1" presetClass="entr" presetSubtype="0" fill="hold" grpId="0" nodeType="afterEffect">
                                  <p:stCondLst>
                                    <p:cond delay="100"/>
                                  </p:stCondLst>
                                  <p:childTnLst>
                                    <p:set>
                                      <p:cBhvr>
                                        <p:cTn id="15" dur="1" fill="hold">
                                          <p:stCondLst>
                                            <p:cond delay="0"/>
                                          </p:stCondLst>
                                        </p:cTn>
                                        <p:tgtEl>
                                          <p:spTgt spid="198"/>
                                        </p:tgtEl>
                                        <p:attrNameLst>
                                          <p:attrName>style.visibility</p:attrName>
                                        </p:attrNameLst>
                                      </p:cBhvr>
                                      <p:to>
                                        <p:strVal val="visible"/>
                                      </p:to>
                                    </p:set>
                                  </p:childTnLst>
                                </p:cTn>
                              </p:par>
                            </p:childTnLst>
                          </p:cTn>
                        </p:par>
                        <p:par>
                          <p:cTn id="16" fill="hold">
                            <p:stCondLst>
                              <p:cond delay="800"/>
                            </p:stCondLst>
                            <p:childTnLst>
                              <p:par>
                                <p:cTn id="17" presetID="1" presetClass="entr" presetSubtype="0" fill="hold" grpId="0" nodeType="afterEffect">
                                  <p:stCondLst>
                                    <p:cond delay="100"/>
                                  </p:stCondLst>
                                  <p:childTnLst>
                                    <p:set>
                                      <p:cBhvr>
                                        <p:cTn id="18" dur="1" fill="hold">
                                          <p:stCondLst>
                                            <p:cond delay="0"/>
                                          </p:stCondLst>
                                        </p:cTn>
                                        <p:tgtEl>
                                          <p:spTgt spid="199"/>
                                        </p:tgtEl>
                                        <p:attrNameLst>
                                          <p:attrName>style.visibility</p:attrName>
                                        </p:attrNameLst>
                                      </p:cBhvr>
                                      <p:to>
                                        <p:strVal val="visible"/>
                                      </p:to>
                                    </p:set>
                                  </p:childTnLst>
                                </p:cTn>
                              </p:par>
                            </p:childTnLst>
                          </p:cTn>
                        </p:par>
                        <p:par>
                          <p:cTn id="19" fill="hold">
                            <p:stCondLst>
                              <p:cond delay="900"/>
                            </p:stCondLst>
                            <p:childTnLst>
                              <p:par>
                                <p:cTn id="20" presetID="1" presetClass="entr" presetSubtype="0" fill="hold" grpId="0" nodeType="afterEffect">
                                  <p:stCondLst>
                                    <p:cond delay="100"/>
                                  </p:stCondLst>
                                  <p:childTnLst>
                                    <p:set>
                                      <p:cBhvr>
                                        <p:cTn id="21" dur="1" fill="hold">
                                          <p:stCondLst>
                                            <p:cond delay="0"/>
                                          </p:stCondLst>
                                        </p:cTn>
                                        <p:tgtEl>
                                          <p:spTgt spid="204"/>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grpId="0" nodeType="afterEffect">
                                  <p:stCondLst>
                                    <p:cond delay="100"/>
                                  </p:stCondLst>
                                  <p:childTnLst>
                                    <p:set>
                                      <p:cBhvr>
                                        <p:cTn id="24" dur="1" fill="hold">
                                          <p:stCondLst>
                                            <p:cond delay="0"/>
                                          </p:stCondLst>
                                        </p:cTn>
                                        <p:tgtEl>
                                          <p:spTgt spid="206"/>
                                        </p:tgtEl>
                                        <p:attrNameLst>
                                          <p:attrName>style.visibility</p:attrName>
                                        </p:attrNameLst>
                                      </p:cBhvr>
                                      <p:to>
                                        <p:strVal val="visible"/>
                                      </p:to>
                                    </p:set>
                                  </p:childTnLst>
                                </p:cTn>
                              </p:par>
                            </p:childTnLst>
                          </p:cTn>
                        </p:par>
                        <p:par>
                          <p:cTn id="25" fill="hold">
                            <p:stCondLst>
                              <p:cond delay="1100"/>
                            </p:stCondLst>
                            <p:childTnLst>
                              <p:par>
                                <p:cTn id="26" presetID="1" presetClass="entr" presetSubtype="0" fill="hold" grpId="0" nodeType="afterEffect">
                                  <p:stCondLst>
                                    <p:cond delay="100"/>
                                  </p:stCondLst>
                                  <p:childTnLst>
                                    <p:set>
                                      <p:cBhvr>
                                        <p:cTn id="27"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animBg="1"/>
      <p:bldP spid="191" grpId="0" animBg="1"/>
      <p:bldP spid="193" grpId="0" animBg="1"/>
      <p:bldP spid="198" grpId="0" animBg="1"/>
      <p:bldP spid="199" grpId="0" animBg="1"/>
      <p:bldP spid="204" grpId="0" animBg="1"/>
      <p:bldP spid="205" grpId="0" animBg="1"/>
      <p:bldP spid="20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public.careercruising.com/media/230676/gradua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b="16919"/>
          <a:stretch/>
        </p:blipFill>
        <p:spPr bwMode="auto">
          <a:xfrm>
            <a:off x="-152400" y="-1"/>
            <a:ext cx="9294561" cy="514350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1839" y="366"/>
            <a:ext cx="9140322" cy="93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67" tIns="34284" rIns="68567" bIns="34284" numCol="1" rtlCol="0" anchor="ctr" anchorCtr="0" compatLnSpc="1">
            <a:prstTxWarp prst="textNoShape">
              <a:avLst/>
            </a:prstTxWarp>
          </a:bodyPr>
          <a:lstStyle/>
          <a:p>
            <a:pPr algn="ctr" defTabSz="685513" fontAlgn="base">
              <a:lnSpc>
                <a:spcPct val="90000"/>
              </a:lnSpc>
              <a:spcBef>
                <a:spcPct val="0"/>
              </a:spcBef>
              <a:spcAft>
                <a:spcPct val="0"/>
              </a:spcAft>
              <a:defRPr/>
            </a:pPr>
            <a:endParaRPr lang="en-US" sz="1500" spc="-38" dirty="0">
              <a:gradFill>
                <a:gsLst>
                  <a:gs pos="0">
                    <a:srgbClr val="FFFFFF"/>
                  </a:gs>
                  <a:gs pos="100000">
                    <a:srgbClr val="FFFFFF"/>
                  </a:gs>
                </a:gsLst>
                <a:lin ang="5400000" scaled="0"/>
              </a:gradFill>
              <a:latin typeface="Segoe UI"/>
            </a:endParaRPr>
          </a:p>
        </p:txBody>
      </p:sp>
      <p:sp>
        <p:nvSpPr>
          <p:cNvPr id="7" name="Rectangle 6"/>
          <p:cNvSpPr/>
          <p:nvPr/>
        </p:nvSpPr>
        <p:spPr bwMode="auto">
          <a:xfrm>
            <a:off x="-152400" y="2952750"/>
            <a:ext cx="9677400" cy="299818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a:xfrm>
            <a:off x="609600" y="4222954"/>
            <a:ext cx="4010393" cy="584775"/>
          </a:xfrm>
          <a:prstGeom prst="rect">
            <a:avLst/>
          </a:prstGeom>
        </p:spPr>
        <p:txBody>
          <a:bodyPr wrap="none">
            <a:spAutoFit/>
          </a:bodyPr>
          <a:lstStyle/>
          <a:p>
            <a:pPr>
              <a:lnSpc>
                <a:spcPct val="80000"/>
              </a:lnSpc>
            </a:pPr>
            <a:r>
              <a:rPr lang="en-US" sz="4000" spc="-100" dirty="0">
                <a:gradFill>
                  <a:gsLst>
                    <a:gs pos="0">
                      <a:srgbClr val="FBFBFB"/>
                    </a:gs>
                    <a:gs pos="100000">
                      <a:srgbClr val="FBFBFB"/>
                    </a:gs>
                  </a:gsLst>
                  <a:lin ang="5400000" scaled="0"/>
                </a:gradFill>
                <a:latin typeface="Segoe UI Light" pitchFamily="34" charset="0"/>
              </a:rPr>
              <a:t>Data driven culture</a:t>
            </a:r>
          </a:p>
        </p:txBody>
      </p:sp>
    </p:spTree>
    <p:extLst>
      <p:ext uri="{BB962C8B-B14F-4D97-AF65-F5344CB8AC3E}">
        <p14:creationId xmlns:p14="http://schemas.microsoft.com/office/powerpoint/2010/main" val="1181898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collect everything!</a:t>
            </a:r>
          </a:p>
        </p:txBody>
      </p:sp>
      <p:pic>
        <p:nvPicPr>
          <p:cNvPr id="4" name="Picture 3"/>
          <p:cNvPicPr>
            <a:picLocks noChangeAspect="1"/>
          </p:cNvPicPr>
          <p:nvPr/>
        </p:nvPicPr>
        <p:blipFill>
          <a:blip r:embed="rId2"/>
          <a:stretch>
            <a:fillRect/>
          </a:stretch>
        </p:blipFill>
        <p:spPr>
          <a:xfrm>
            <a:off x="370550" y="1046178"/>
            <a:ext cx="8380214" cy="3435887"/>
          </a:xfrm>
          <a:prstGeom prst="rect">
            <a:avLst/>
          </a:prstGeom>
        </p:spPr>
      </p:pic>
    </p:spTree>
    <p:extLst>
      <p:ext uri="{BB962C8B-B14F-4D97-AF65-F5344CB8AC3E}">
        <p14:creationId xmlns:p14="http://schemas.microsoft.com/office/powerpoint/2010/main" val="881435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5317939"/>
          </a:xfrm>
          <a:prstGeom prst="rect">
            <a:avLst/>
          </a:prstGeom>
        </p:spPr>
      </p:pic>
      <p:sp>
        <p:nvSpPr>
          <p:cNvPr id="6" name="Rectangle 5"/>
          <p:cNvSpPr/>
          <p:nvPr/>
        </p:nvSpPr>
        <p:spPr bwMode="auto">
          <a:xfrm>
            <a:off x="-152400" y="2876550"/>
            <a:ext cx="9677400" cy="299818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6"/>
          <p:cNvSpPr/>
          <p:nvPr/>
        </p:nvSpPr>
        <p:spPr>
          <a:xfrm>
            <a:off x="609600" y="4222954"/>
            <a:ext cx="3551421" cy="584775"/>
          </a:xfrm>
          <a:prstGeom prst="rect">
            <a:avLst/>
          </a:prstGeom>
        </p:spPr>
        <p:txBody>
          <a:bodyPr wrap="none">
            <a:spAutoFit/>
          </a:bodyPr>
          <a:lstStyle/>
          <a:p>
            <a:pPr>
              <a:lnSpc>
                <a:spcPct val="80000"/>
              </a:lnSpc>
            </a:pPr>
            <a:r>
              <a:rPr lang="en-US" sz="4000" spc="-100" dirty="0">
                <a:gradFill>
                  <a:gsLst>
                    <a:gs pos="0">
                      <a:srgbClr val="FBFBFB"/>
                    </a:gs>
                    <a:gs pos="100000">
                      <a:srgbClr val="FBFBFB"/>
                    </a:gs>
                  </a:gsLst>
                  <a:lin ang="5400000" scaled="0"/>
                </a:gradFill>
                <a:latin typeface="Segoe UI Light" pitchFamily="34" charset="0"/>
              </a:rPr>
              <a:t>Team dashboard</a:t>
            </a:r>
          </a:p>
        </p:txBody>
      </p:sp>
    </p:spTree>
    <p:extLst>
      <p:ext uri="{BB962C8B-B14F-4D97-AF65-F5344CB8AC3E}">
        <p14:creationId xmlns:p14="http://schemas.microsoft.com/office/powerpoint/2010/main" val="35950752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1436340" y="3041711"/>
            <a:ext cx="6133708" cy="35296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dirty="0"/>
              <a:t>Feedback</a:t>
            </a:r>
          </a:p>
        </p:txBody>
      </p:sp>
      <p:grpSp>
        <p:nvGrpSpPr>
          <p:cNvPr id="61" name="Group 60"/>
          <p:cNvGrpSpPr/>
          <p:nvPr/>
        </p:nvGrpSpPr>
        <p:grpSpPr>
          <a:xfrm>
            <a:off x="1402209" y="3460485"/>
            <a:ext cx="1475097" cy="271918"/>
            <a:chOff x="2995538" y="5108918"/>
            <a:chExt cx="1808479" cy="493104"/>
          </a:xfrm>
        </p:grpSpPr>
        <p:sp>
          <p:nvSpPr>
            <p:cNvPr id="62" name="Left Brace 61"/>
            <p:cNvSpPr/>
            <p:nvPr/>
          </p:nvSpPr>
          <p:spPr>
            <a:xfrm rot="16200000">
              <a:off x="3811540" y="4379791"/>
              <a:ext cx="176476" cy="1634730"/>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63" name="TextBox 62"/>
            <p:cNvSpPr txBox="1"/>
            <p:nvPr/>
          </p:nvSpPr>
          <p:spPr>
            <a:xfrm>
              <a:off x="2995538" y="5324932"/>
              <a:ext cx="1808479" cy="277090"/>
            </a:xfrm>
            <a:prstGeom prst="rect">
              <a:avLst/>
            </a:prstGeom>
            <a:ln w="1905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defRPr sz="993"/>
              </a:lvl1pPr>
            </a:lstStyle>
            <a:p>
              <a:r>
                <a:rPr lang="en-US" dirty="0">
                  <a:solidFill>
                    <a:schemeClr val="tx1">
                      <a:lumMod val="75000"/>
                      <a:lumOff val="25000"/>
                    </a:schemeClr>
                  </a:solidFill>
                  <a:latin typeface="Segoe UI Light" panose="020B0502040204020203" pitchFamily="34" charset="0"/>
                  <a:cs typeface="Segoe UI Light" panose="020B0502040204020203" pitchFamily="34" charset="0"/>
                </a:rPr>
                <a:t>Planning</a:t>
              </a:r>
              <a:endParaRPr lang="en-US" dirty="0"/>
            </a:p>
          </p:txBody>
        </p:sp>
      </p:grpSp>
      <p:grpSp>
        <p:nvGrpSpPr>
          <p:cNvPr id="64" name="Group 63"/>
          <p:cNvGrpSpPr/>
          <p:nvPr/>
        </p:nvGrpSpPr>
        <p:grpSpPr>
          <a:xfrm>
            <a:off x="2826882" y="3041711"/>
            <a:ext cx="4768379" cy="352967"/>
            <a:chOff x="3053589" y="4343348"/>
            <a:chExt cx="8647103" cy="640080"/>
          </a:xfrm>
          <a:solidFill>
            <a:schemeClr val="bg1">
              <a:lumMod val="65000"/>
            </a:schemeClr>
          </a:solidFill>
        </p:grpSpPr>
        <p:sp>
          <p:nvSpPr>
            <p:cNvPr id="65" name="Flowchart: Process 64"/>
            <p:cNvSpPr/>
            <p:nvPr/>
          </p:nvSpPr>
          <p:spPr bwMode="auto">
            <a:xfrm>
              <a:off x="3053589"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Flowchart: Process 66"/>
            <p:cNvSpPr/>
            <p:nvPr/>
          </p:nvSpPr>
          <p:spPr bwMode="auto">
            <a:xfrm>
              <a:off x="7372000"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lowchart: Process 68"/>
            <p:cNvSpPr/>
            <p:nvPr/>
          </p:nvSpPr>
          <p:spPr bwMode="auto">
            <a:xfrm>
              <a:off x="11609252" y="4343348"/>
              <a:ext cx="91440" cy="640080"/>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6" name="Flowchart: Process 75"/>
          <p:cNvSpPr/>
          <p:nvPr/>
        </p:nvSpPr>
        <p:spPr bwMode="auto">
          <a:xfrm>
            <a:off x="1436340" y="3041712"/>
            <a:ext cx="1390540" cy="352967"/>
          </a:xfrm>
          <a:prstGeom prst="flowChartProcess">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lowchart: Process 22"/>
          <p:cNvSpPr/>
          <p:nvPr/>
        </p:nvSpPr>
        <p:spPr bwMode="auto">
          <a:xfrm>
            <a:off x="2877305" y="3041711"/>
            <a:ext cx="2330931" cy="352967"/>
          </a:xfrm>
          <a:prstGeom prst="flowChartProcess">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own Arrow 18"/>
          <p:cNvSpPr/>
          <p:nvPr/>
        </p:nvSpPr>
        <p:spPr bwMode="auto">
          <a:xfrm>
            <a:off x="5410200" y="2266950"/>
            <a:ext cx="167608" cy="628716"/>
          </a:xfrm>
          <a:prstGeom prst="downArrow">
            <a:avLst>
              <a:gd name="adj1" fmla="val 18658"/>
              <a:gd name="adj2" fmla="val 50000"/>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20" name="Rectangle 19"/>
          <p:cNvSpPr/>
          <p:nvPr/>
        </p:nvSpPr>
        <p:spPr bwMode="auto">
          <a:xfrm>
            <a:off x="3950981" y="1549146"/>
            <a:ext cx="3253657" cy="5043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1544" dirty="0">
                <a:solidFill>
                  <a:schemeClr val="tx1">
                    <a:lumMod val="65000"/>
                    <a:lumOff val="35000"/>
                  </a:schemeClr>
                </a:solidFill>
                <a:latin typeface="+mj-lt"/>
              </a:rPr>
              <a:t>Customer feedback – we should </a:t>
            </a:r>
            <a:r>
              <a:rPr lang="en-US" sz="1544" b="1" dirty="0">
                <a:solidFill>
                  <a:schemeClr val="tx1">
                    <a:lumMod val="65000"/>
                    <a:lumOff val="35000"/>
                  </a:schemeClr>
                </a:solidFill>
                <a:latin typeface="+mj-lt"/>
              </a:rPr>
              <a:t>change the way a feature works</a:t>
            </a:r>
            <a:r>
              <a:rPr lang="en-US" sz="1544" dirty="0">
                <a:solidFill>
                  <a:schemeClr val="tx1">
                    <a:lumMod val="65000"/>
                    <a:lumOff val="35000"/>
                  </a:schemeClr>
                </a:solidFill>
                <a:latin typeface="+mj-lt"/>
              </a:rPr>
              <a:t>.  We didn’t get it </a:t>
            </a:r>
            <a:r>
              <a:rPr lang="en-US" sz="1544" i="1" dirty="0">
                <a:solidFill>
                  <a:schemeClr val="tx1">
                    <a:lumMod val="65000"/>
                    <a:lumOff val="35000"/>
                  </a:schemeClr>
                </a:solidFill>
                <a:latin typeface="+mj-lt"/>
              </a:rPr>
              <a:t>quite</a:t>
            </a:r>
            <a:r>
              <a:rPr lang="en-US" sz="1544" dirty="0">
                <a:solidFill>
                  <a:schemeClr val="tx1">
                    <a:lumMod val="65000"/>
                    <a:lumOff val="35000"/>
                  </a:schemeClr>
                </a:solidFill>
                <a:latin typeface="+mj-lt"/>
              </a:rPr>
              <a:t> right…</a:t>
            </a:r>
          </a:p>
        </p:txBody>
      </p:sp>
      <p:sp>
        <p:nvSpPr>
          <p:cNvPr id="21" name="Rectangle 20"/>
          <p:cNvSpPr/>
          <p:nvPr/>
        </p:nvSpPr>
        <p:spPr bwMode="auto">
          <a:xfrm>
            <a:off x="4747345" y="3732404"/>
            <a:ext cx="3253657" cy="5043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1544" dirty="0">
                <a:solidFill>
                  <a:schemeClr val="tx1">
                    <a:lumMod val="65000"/>
                    <a:lumOff val="35000"/>
                  </a:schemeClr>
                </a:solidFill>
                <a:latin typeface="+mj-lt"/>
              </a:rPr>
              <a:t>… but we’re </a:t>
            </a:r>
            <a:r>
              <a:rPr lang="en-US" sz="1544" b="1" dirty="0">
                <a:solidFill>
                  <a:schemeClr val="tx1">
                    <a:lumMod val="65000"/>
                    <a:lumOff val="35000"/>
                  </a:schemeClr>
                </a:solidFill>
                <a:latin typeface="+mj-lt"/>
              </a:rPr>
              <a:t>booked solid </a:t>
            </a:r>
            <a:r>
              <a:rPr lang="en-US" sz="1544" dirty="0">
                <a:solidFill>
                  <a:schemeClr val="tx1">
                    <a:lumMod val="65000"/>
                    <a:lumOff val="35000"/>
                  </a:schemeClr>
                </a:solidFill>
                <a:latin typeface="+mj-lt"/>
              </a:rPr>
              <a:t>already.  </a:t>
            </a:r>
          </a:p>
        </p:txBody>
      </p:sp>
      <p:sp>
        <p:nvSpPr>
          <p:cNvPr id="22" name="Right Brace 21"/>
          <p:cNvSpPr/>
          <p:nvPr/>
        </p:nvSpPr>
        <p:spPr>
          <a:xfrm rot="5400000">
            <a:off x="6451569" y="2627709"/>
            <a:ext cx="219504" cy="1967026"/>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a:p>
        </p:txBody>
      </p:sp>
      <p:sp>
        <p:nvSpPr>
          <p:cNvPr id="25" name="Flowchart: Process 24"/>
          <p:cNvSpPr/>
          <p:nvPr/>
        </p:nvSpPr>
        <p:spPr bwMode="auto">
          <a:xfrm>
            <a:off x="5258660" y="3041710"/>
            <a:ext cx="227741" cy="352967"/>
          </a:xfrm>
          <a:prstGeom prst="flowChartProcess">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7767349" y="-400050"/>
            <a:ext cx="1376651" cy="1863165"/>
            <a:chOff x="9938751" y="-636693"/>
            <a:chExt cx="2496136" cy="3378281"/>
          </a:xfrm>
        </p:grpSpPr>
        <p:sp>
          <p:nvSpPr>
            <p:cNvPr id="24" name="Diagonal Stripe 23"/>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26" name="Rectangle 25"/>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Tree>
    <p:extLst>
      <p:ext uri="{BB962C8B-B14F-4D97-AF65-F5344CB8AC3E}">
        <p14:creationId xmlns:p14="http://schemas.microsoft.com/office/powerpoint/2010/main" val="565784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Build-Measure-Learn</a:t>
            </a:r>
          </a:p>
        </p:txBody>
      </p:sp>
      <p:sp>
        <p:nvSpPr>
          <p:cNvPr id="3" name="Rectangle 2"/>
          <p:cNvSpPr/>
          <p:nvPr/>
        </p:nvSpPr>
        <p:spPr bwMode="auto">
          <a:xfrm>
            <a:off x="1560982" y="3421271"/>
            <a:ext cx="7581180" cy="920556"/>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marL="0" lvl="1" defTabSz="514303">
              <a:defRPr/>
            </a:pPr>
            <a:endParaRPr lang="en-US" sz="1013" kern="0" dirty="0">
              <a:solidFill>
                <a:srgbClr val="404040"/>
              </a:solidFill>
              <a:latin typeface="Segoe UI"/>
            </a:endParaRPr>
          </a:p>
        </p:txBody>
      </p:sp>
      <p:sp>
        <p:nvSpPr>
          <p:cNvPr id="4" name="Rectangle 3"/>
          <p:cNvSpPr/>
          <p:nvPr/>
        </p:nvSpPr>
        <p:spPr bwMode="auto">
          <a:xfrm>
            <a:off x="1560982" y="2244800"/>
            <a:ext cx="7581180" cy="920556"/>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marL="0" lvl="1" defTabSz="514303">
              <a:defRPr/>
            </a:pPr>
            <a:endParaRPr lang="en-US" sz="1013" kern="0" dirty="0">
              <a:solidFill>
                <a:srgbClr val="404040"/>
              </a:solidFill>
              <a:latin typeface="Segoe UI"/>
            </a:endParaRPr>
          </a:p>
        </p:txBody>
      </p:sp>
      <p:sp>
        <p:nvSpPr>
          <p:cNvPr id="5" name="Rectangle 4"/>
          <p:cNvSpPr/>
          <p:nvPr/>
        </p:nvSpPr>
        <p:spPr bwMode="auto">
          <a:xfrm>
            <a:off x="1560982" y="1058790"/>
            <a:ext cx="7581180" cy="920556"/>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37086" tIns="109669" rIns="137086" bIns="109669" numCol="1" spcCol="0" rtlCol="0" fromWordArt="0" anchor="t" anchorCtr="0" forceAA="0" compatLnSpc="1">
            <a:prstTxWarp prst="textNoShape">
              <a:avLst/>
            </a:prstTxWarp>
            <a:noAutofit/>
          </a:bodyPr>
          <a:lstStyle/>
          <a:p>
            <a:pPr marL="0" lvl="1" defTabSz="514303">
              <a:defRPr/>
            </a:pPr>
            <a:endParaRPr lang="en-US" sz="1013" kern="0" dirty="0">
              <a:solidFill>
                <a:srgbClr val="404040"/>
              </a:solidFill>
              <a:latin typeface="Segoe UI"/>
            </a:endParaRPr>
          </a:p>
        </p:txBody>
      </p:sp>
      <p:sp>
        <p:nvSpPr>
          <p:cNvPr id="6" name="TextBox 5"/>
          <p:cNvSpPr txBox="1"/>
          <p:nvPr/>
        </p:nvSpPr>
        <p:spPr>
          <a:xfrm>
            <a:off x="2774110" y="1058792"/>
            <a:ext cx="6368053" cy="920555"/>
          </a:xfrm>
          <a:prstGeom prst="rect">
            <a:avLst/>
          </a:prstGeom>
          <a:noFill/>
        </p:spPr>
        <p:txBody>
          <a:bodyPr wrap="square" lIns="431939"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defTabSz="671980">
              <a:lnSpc>
                <a:spcPct val="100000"/>
              </a:lnSpc>
              <a:defRPr/>
            </a:pPr>
            <a:r>
              <a:rPr lang="en-US" sz="1500" kern="0" spc="0" dirty="0">
                <a:gradFill>
                  <a:gsLst>
                    <a:gs pos="0">
                      <a:srgbClr val="616161"/>
                    </a:gs>
                    <a:gs pos="100000">
                      <a:srgbClr val="616161"/>
                    </a:gs>
                  </a:gsLst>
                  <a:lin ang="5400000" scaled="1"/>
                </a:gradFill>
                <a:latin typeface="Segoe UI"/>
              </a:rPr>
              <a:t>We believe {customer segment} wants {product/feature}</a:t>
            </a:r>
            <a:br>
              <a:rPr lang="en-US" sz="1500" kern="0" spc="0" dirty="0">
                <a:gradFill>
                  <a:gsLst>
                    <a:gs pos="0">
                      <a:srgbClr val="616161"/>
                    </a:gs>
                    <a:gs pos="100000">
                      <a:srgbClr val="616161"/>
                    </a:gs>
                  </a:gsLst>
                  <a:lin ang="5400000" scaled="1"/>
                </a:gradFill>
                <a:latin typeface="Segoe UI"/>
              </a:rPr>
            </a:br>
            <a:r>
              <a:rPr lang="en-US" sz="1500" kern="0" spc="0" dirty="0">
                <a:gradFill>
                  <a:gsLst>
                    <a:gs pos="0">
                      <a:srgbClr val="616161"/>
                    </a:gs>
                    <a:gs pos="100000">
                      <a:srgbClr val="616161"/>
                    </a:gs>
                  </a:gsLst>
                  <a:lin ang="5400000" scaled="1"/>
                </a:gradFill>
                <a:latin typeface="Segoe UI"/>
              </a:rPr>
              <a:t>because {value prop}</a:t>
            </a:r>
          </a:p>
        </p:txBody>
      </p:sp>
      <p:sp>
        <p:nvSpPr>
          <p:cNvPr id="7" name="TextBox 6"/>
          <p:cNvSpPr txBox="1"/>
          <p:nvPr/>
        </p:nvSpPr>
        <p:spPr>
          <a:xfrm>
            <a:off x="2774110" y="2244800"/>
            <a:ext cx="6368053" cy="920556"/>
          </a:xfrm>
          <a:prstGeom prst="rect">
            <a:avLst/>
          </a:prstGeom>
          <a:noFill/>
        </p:spPr>
        <p:txBody>
          <a:bodyPr wrap="square" lIns="431939"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defTabSz="671980">
              <a:lnSpc>
                <a:spcPct val="100000"/>
              </a:lnSpc>
              <a:defRPr/>
            </a:pPr>
            <a:r>
              <a:rPr lang="en-US" sz="1500" kern="0" spc="-52" dirty="0">
                <a:gradFill>
                  <a:gsLst>
                    <a:gs pos="0">
                      <a:srgbClr val="616161"/>
                    </a:gs>
                    <a:gs pos="100000">
                      <a:srgbClr val="616161"/>
                    </a:gs>
                  </a:gsLst>
                  <a:lin ang="5400000" scaled="1"/>
                </a:gradFill>
                <a:latin typeface="Segoe UI"/>
              </a:rPr>
              <a:t>To prove or disprove the above, the team will conduct the following experiment(s): …</a:t>
            </a:r>
          </a:p>
        </p:txBody>
      </p:sp>
      <p:sp>
        <p:nvSpPr>
          <p:cNvPr id="8" name="TextBox 7"/>
          <p:cNvSpPr txBox="1"/>
          <p:nvPr/>
        </p:nvSpPr>
        <p:spPr>
          <a:xfrm>
            <a:off x="2774110" y="3430810"/>
            <a:ext cx="6368053" cy="895431"/>
          </a:xfrm>
          <a:prstGeom prst="rect">
            <a:avLst/>
          </a:prstGeom>
          <a:noFill/>
        </p:spPr>
        <p:txBody>
          <a:bodyPr wrap="square" lIns="458935"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defTabSz="671980">
              <a:lnSpc>
                <a:spcPct val="100000"/>
              </a:lnSpc>
              <a:defRPr/>
            </a:pPr>
            <a:r>
              <a:rPr lang="en-US" sz="1500" kern="0" spc="-52" dirty="0">
                <a:gradFill>
                  <a:gsLst>
                    <a:gs pos="0">
                      <a:srgbClr val="616161"/>
                    </a:gs>
                    <a:gs pos="100000">
                      <a:srgbClr val="616161"/>
                    </a:gs>
                  </a:gsLst>
                  <a:lin ang="5400000" scaled="1"/>
                </a:gradFill>
                <a:latin typeface="Segoe UI"/>
              </a:rPr>
              <a:t>The above experiment(s) prove(s) the hypothesis by impacting</a:t>
            </a:r>
            <a:br>
              <a:rPr lang="en-US" sz="1500" kern="0" spc="-52" dirty="0">
                <a:gradFill>
                  <a:gsLst>
                    <a:gs pos="0">
                      <a:srgbClr val="616161"/>
                    </a:gs>
                    <a:gs pos="100000">
                      <a:srgbClr val="616161"/>
                    </a:gs>
                  </a:gsLst>
                  <a:lin ang="5400000" scaled="1"/>
                </a:gradFill>
                <a:latin typeface="Segoe UI"/>
              </a:rPr>
            </a:br>
            <a:r>
              <a:rPr lang="en-US" sz="1500" kern="0" spc="-52" dirty="0">
                <a:gradFill>
                  <a:gsLst>
                    <a:gs pos="0">
                      <a:srgbClr val="616161"/>
                    </a:gs>
                    <a:gs pos="100000">
                      <a:srgbClr val="616161"/>
                    </a:gs>
                  </a:gsLst>
                  <a:lin ang="5400000" scaled="1"/>
                </a:gradFill>
                <a:latin typeface="Segoe UI"/>
              </a:rPr>
              <a:t>the following metric(s): …</a:t>
            </a:r>
          </a:p>
        </p:txBody>
      </p:sp>
      <p:sp>
        <p:nvSpPr>
          <p:cNvPr id="9" name="Pentagon 8"/>
          <p:cNvSpPr/>
          <p:nvPr/>
        </p:nvSpPr>
        <p:spPr bwMode="auto">
          <a:xfrm>
            <a:off x="2338405" y="1238556"/>
            <a:ext cx="716871" cy="56102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02856" tIns="82284" rIns="102856" bIns="82284" numCol="1" spcCol="0" rtlCol="0" fromWordArt="0" anchor="t" anchorCtr="0" forceAA="0" compatLnSpc="1">
            <a:prstTxWarp prst="textNoShape">
              <a:avLst/>
            </a:prstTxWarp>
            <a:noAutofit/>
          </a:bodyPr>
          <a:lstStyle/>
          <a:p>
            <a:pPr algn="ctr" defTabSz="524468" fontAlgn="base">
              <a:lnSpc>
                <a:spcPct val="90000"/>
              </a:lnSpc>
              <a:spcBef>
                <a:spcPct val="0"/>
              </a:spcBef>
              <a:spcAft>
                <a:spcPct val="0"/>
              </a:spcAft>
              <a:defRPr/>
            </a:pPr>
            <a:endParaRPr lang="en-US" sz="1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Pentagon 9"/>
          <p:cNvSpPr/>
          <p:nvPr/>
        </p:nvSpPr>
        <p:spPr bwMode="auto">
          <a:xfrm>
            <a:off x="2338405" y="2419796"/>
            <a:ext cx="716871" cy="56102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02856" tIns="82284" rIns="102856" bIns="82284" numCol="1" spcCol="0" rtlCol="0" fromWordArt="0" anchor="t" anchorCtr="0" forceAA="0" compatLnSpc="1">
            <a:prstTxWarp prst="textNoShape">
              <a:avLst/>
            </a:prstTxWarp>
            <a:noAutofit/>
          </a:bodyPr>
          <a:lstStyle/>
          <a:p>
            <a:pPr algn="ctr" defTabSz="524468" fontAlgn="base">
              <a:lnSpc>
                <a:spcPct val="90000"/>
              </a:lnSpc>
              <a:spcBef>
                <a:spcPct val="0"/>
              </a:spcBef>
              <a:spcAft>
                <a:spcPct val="0"/>
              </a:spcAft>
              <a:defRPr/>
            </a:pPr>
            <a:endParaRPr lang="en-US" sz="1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Pentagon 10"/>
          <p:cNvSpPr/>
          <p:nvPr/>
        </p:nvSpPr>
        <p:spPr bwMode="auto">
          <a:xfrm>
            <a:off x="2338405" y="3601036"/>
            <a:ext cx="716871" cy="56102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02856" tIns="82284" rIns="102856" bIns="82284" numCol="1" spcCol="0" rtlCol="0" fromWordArt="0" anchor="t" anchorCtr="0" forceAA="0" compatLnSpc="1">
            <a:prstTxWarp prst="textNoShape">
              <a:avLst/>
            </a:prstTxWarp>
            <a:noAutofit/>
          </a:bodyPr>
          <a:lstStyle/>
          <a:p>
            <a:pPr algn="ctr" defTabSz="524468" fontAlgn="base">
              <a:lnSpc>
                <a:spcPct val="90000"/>
              </a:lnSpc>
              <a:spcBef>
                <a:spcPct val="0"/>
              </a:spcBef>
              <a:spcAft>
                <a:spcPct val="0"/>
              </a:spcAft>
              <a:defRPr/>
            </a:pPr>
            <a:endParaRPr lang="en-US" sz="135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391118" y="1030505"/>
            <a:ext cx="2334818" cy="977127"/>
            <a:chOff x="519112" y="1373716"/>
            <a:chExt cx="3113532" cy="1303020"/>
          </a:xfrm>
        </p:grpSpPr>
        <p:sp>
          <p:nvSpPr>
            <p:cNvPr id="13" name="Rectangle 12"/>
            <p:cNvSpPr/>
            <p:nvPr/>
          </p:nvSpPr>
          <p:spPr bwMode="auto">
            <a:xfrm>
              <a:off x="519112" y="1373716"/>
              <a:ext cx="3113532" cy="130302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51414" tIns="51414" rIns="51414" bIns="51414" numCol="1" spcCol="0" rtlCol="0" fromWordArt="0" anchor="ctr" anchorCtr="0" forceAA="0" compatLnSpc="1">
              <a:prstTxWarp prst="textNoShape">
                <a:avLst/>
              </a:prstTxWarp>
              <a:noAutofit/>
            </a:bodyPr>
            <a:lstStyle/>
            <a:p>
              <a:pPr algn="ctr" defTabSz="514006" fontAlgn="base">
                <a:lnSpc>
                  <a:spcPct val="90000"/>
                </a:lnSpc>
                <a:spcBef>
                  <a:spcPct val="0"/>
                </a:spcBef>
                <a:spcAft>
                  <a:spcPct val="0"/>
                </a:spcAft>
                <a:defRPr/>
              </a:pPr>
              <a:endParaRPr lang="en-US" kern="0" spc="-56"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4" name="Rectangle 4"/>
            <p:cNvSpPr/>
            <p:nvPr/>
          </p:nvSpPr>
          <p:spPr bwMode="gray">
            <a:xfrm>
              <a:off x="519112" y="137371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0094BC"/>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0" numCol="1" spcCol="0" rtlCol="0" fromWordArt="0" anchor="t" anchorCtr="0" forceAA="0" compatLnSpc="1">
              <a:prstTxWarp prst="textNoShape">
                <a:avLst/>
              </a:prstTxWarp>
              <a:noAutofit/>
            </a:bodyPr>
            <a:lstStyle/>
            <a:p>
              <a:pPr defTabSz="69929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Hypothesis</a:t>
              </a:r>
              <a:endParaRPr lang="en-US" sz="135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5" name="Picture 14"/>
            <p:cNvPicPr>
              <a:picLocks noChangeAspect="1"/>
            </p:cNvPicPr>
            <p:nvPr/>
          </p:nvPicPr>
          <p:blipFill>
            <a:blip r:embed="rId3"/>
            <a:stretch>
              <a:fillRect/>
            </a:stretch>
          </p:blipFill>
          <p:spPr>
            <a:xfrm>
              <a:off x="585914" y="1814007"/>
              <a:ext cx="487506" cy="825009"/>
            </a:xfrm>
            <a:prstGeom prst="rect">
              <a:avLst/>
            </a:prstGeom>
          </p:spPr>
        </p:pic>
      </p:grpSp>
      <p:grpSp>
        <p:nvGrpSpPr>
          <p:cNvPr id="16" name="Group 15"/>
          <p:cNvGrpSpPr/>
          <p:nvPr/>
        </p:nvGrpSpPr>
        <p:grpSpPr>
          <a:xfrm>
            <a:off x="292548" y="2211745"/>
            <a:ext cx="2433388" cy="977127"/>
            <a:chOff x="387666" y="2948926"/>
            <a:chExt cx="3244978" cy="1303020"/>
          </a:xfrm>
        </p:grpSpPr>
        <p:sp>
          <p:nvSpPr>
            <p:cNvPr id="17" name="Rectangle 16"/>
            <p:cNvSpPr/>
            <p:nvPr/>
          </p:nvSpPr>
          <p:spPr bwMode="auto">
            <a:xfrm>
              <a:off x="519112" y="2948926"/>
              <a:ext cx="3113532" cy="1303020"/>
            </a:xfrm>
            <a:prstGeom prst="rect">
              <a:avLst/>
            </a:prstGeom>
            <a:solidFill>
              <a:srgbClr val="AC2A90"/>
            </a:solidFill>
            <a:ln w="9525" cap="flat" cmpd="sng" algn="ctr">
              <a:noFill/>
              <a:prstDash val="solid"/>
              <a:headEnd type="none" w="med" len="med"/>
              <a:tailEnd type="none" w="med" len="med"/>
            </a:ln>
            <a:effectLst/>
          </p:spPr>
          <p:txBody>
            <a:bodyPr rot="0" spcFirstLastPara="0" vertOverflow="overflow" horzOverflow="overflow" vert="horz" wrap="square" lIns="51414" tIns="51414" rIns="51414" bIns="51414" numCol="1" spcCol="0" rtlCol="0" fromWordArt="0" anchor="ctr" anchorCtr="0" forceAA="0" compatLnSpc="1">
              <a:prstTxWarp prst="textNoShape">
                <a:avLst/>
              </a:prstTxWarp>
              <a:noAutofit/>
            </a:bodyPr>
            <a:lstStyle/>
            <a:p>
              <a:pPr algn="ctr" defTabSz="514006" fontAlgn="base">
                <a:lnSpc>
                  <a:spcPct val="90000"/>
                </a:lnSpc>
                <a:spcBef>
                  <a:spcPct val="0"/>
                </a:spcBef>
                <a:spcAft>
                  <a:spcPct val="0"/>
                </a:spcAft>
                <a:defRPr/>
              </a:pPr>
              <a:endParaRPr lang="en-US" kern="0" spc="-56"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8" name="Rectangle 4"/>
            <p:cNvSpPr/>
            <p:nvPr/>
          </p:nvSpPr>
          <p:spPr bwMode="gray">
            <a:xfrm>
              <a:off x="519112" y="294892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0" numCol="1" spcCol="0" rtlCol="0" fromWordArt="0" anchor="t" anchorCtr="0" forceAA="0" compatLnSpc="1">
              <a:prstTxWarp prst="textNoShape">
                <a:avLst/>
              </a:prstTxWarp>
              <a:noAutofit/>
            </a:bodyPr>
            <a:lstStyle/>
            <a:p>
              <a:pPr defTabSz="69929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Experiment</a:t>
              </a:r>
              <a:endParaRPr lang="en-US" sz="135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9" name="Picture 18" descr="Illustrations-1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666" y="3440559"/>
              <a:ext cx="1040204" cy="803795"/>
            </a:xfrm>
            <a:prstGeom prst="rect">
              <a:avLst/>
            </a:prstGeom>
          </p:spPr>
        </p:pic>
      </p:grpSp>
      <p:grpSp>
        <p:nvGrpSpPr>
          <p:cNvPr id="20" name="Group 19"/>
          <p:cNvGrpSpPr/>
          <p:nvPr/>
        </p:nvGrpSpPr>
        <p:grpSpPr>
          <a:xfrm>
            <a:off x="392317" y="3392985"/>
            <a:ext cx="2334818" cy="977127"/>
            <a:chOff x="520711" y="4524136"/>
            <a:chExt cx="3113532" cy="1303020"/>
          </a:xfrm>
        </p:grpSpPr>
        <p:sp>
          <p:nvSpPr>
            <p:cNvPr id="21" name="Rectangle 20"/>
            <p:cNvSpPr/>
            <p:nvPr/>
          </p:nvSpPr>
          <p:spPr bwMode="auto">
            <a:xfrm>
              <a:off x="520711" y="4524136"/>
              <a:ext cx="3113532" cy="1303020"/>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51414" tIns="51414" rIns="51414" bIns="51414" numCol="1" spcCol="0" rtlCol="0" fromWordArt="0" anchor="ctr" anchorCtr="0" forceAA="0" compatLnSpc="1">
              <a:prstTxWarp prst="textNoShape">
                <a:avLst/>
              </a:prstTxWarp>
              <a:noAutofit/>
            </a:bodyPr>
            <a:lstStyle/>
            <a:p>
              <a:pPr algn="ctr" defTabSz="514006" fontAlgn="base">
                <a:lnSpc>
                  <a:spcPct val="90000"/>
                </a:lnSpc>
                <a:spcBef>
                  <a:spcPct val="0"/>
                </a:spcBef>
                <a:spcAft>
                  <a:spcPct val="0"/>
                </a:spcAft>
                <a:defRPr/>
              </a:pPr>
              <a:endParaRPr lang="en-US" kern="0" spc="-56" dirty="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2" name="Rectangle 4"/>
            <p:cNvSpPr/>
            <p:nvPr/>
          </p:nvSpPr>
          <p:spPr bwMode="gray">
            <a:xfrm>
              <a:off x="520711" y="452413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37141" tIns="109713" rIns="137141" bIns="0" numCol="1" spcCol="0" rtlCol="0" fromWordArt="0" anchor="t" anchorCtr="0" forceAA="0" compatLnSpc="1">
              <a:prstTxWarp prst="textNoShape">
                <a:avLst/>
              </a:prstTxWarp>
              <a:noAutofit/>
            </a:bodyPr>
            <a:lstStyle/>
            <a:p>
              <a:pPr defTabSz="699291" fontAlgn="base">
                <a:lnSpc>
                  <a:spcPct val="90000"/>
                </a:lnSpc>
                <a:spcBef>
                  <a:spcPct val="0"/>
                </a:spcBef>
                <a:spcAft>
                  <a:spcPct val="0"/>
                </a:spcAft>
                <a:defRPr/>
              </a:pPr>
              <a:r>
                <a:rPr lang="en-US" sz="12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Learning</a:t>
              </a:r>
              <a:endParaRPr lang="en-US" sz="135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3" name="Picture 22"/>
            <p:cNvPicPr>
              <a:picLocks noChangeAspect="1"/>
            </p:cNvPicPr>
            <p:nvPr/>
          </p:nvPicPr>
          <p:blipFill>
            <a:blip r:embed="rId5"/>
            <a:stretch>
              <a:fillRect/>
            </a:stretch>
          </p:blipFill>
          <p:spPr>
            <a:xfrm>
              <a:off x="593001" y="5031254"/>
              <a:ext cx="519063" cy="737399"/>
            </a:xfrm>
            <a:prstGeom prst="rect">
              <a:avLst/>
            </a:prstGeom>
          </p:spPr>
        </p:pic>
      </p:grpSp>
    </p:spTree>
    <p:extLst>
      <p:ext uri="{BB962C8B-B14F-4D97-AF65-F5344CB8AC3E}">
        <p14:creationId xmlns:p14="http://schemas.microsoft.com/office/powerpoint/2010/main" val="2856312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1436340" y="3041711"/>
            <a:ext cx="6133708" cy="352967"/>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algn="ctr" defTabSz="685204" fontAlgn="base">
              <a:spcBef>
                <a:spcPct val="0"/>
              </a:spcBef>
              <a:spcAft>
                <a:spcPct val="0"/>
              </a:spcAft>
            </a:pPr>
            <a:endParaRPr lang="en-US" sz="132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56" name="Group 55"/>
          <p:cNvGrpSpPr/>
          <p:nvPr/>
        </p:nvGrpSpPr>
        <p:grpSpPr>
          <a:xfrm>
            <a:off x="2794867" y="3460485"/>
            <a:ext cx="997272" cy="271918"/>
            <a:chOff x="2995538" y="5108918"/>
            <a:chExt cx="1808479" cy="493104"/>
          </a:xfrm>
        </p:grpSpPr>
        <p:sp>
          <p:nvSpPr>
            <p:cNvPr id="57" name="Left Brace 56"/>
            <p:cNvSpPr/>
            <p:nvPr/>
          </p:nvSpPr>
          <p:spPr>
            <a:xfrm rot="16200000">
              <a:off x="3811540" y="4379791"/>
              <a:ext cx="176476" cy="1634730"/>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58" name="TextBox 57"/>
            <p:cNvSpPr txBox="1"/>
            <p:nvPr/>
          </p:nvSpPr>
          <p:spPr>
            <a:xfrm>
              <a:off x="2995538" y="5324932"/>
              <a:ext cx="1808479" cy="277090"/>
            </a:xfrm>
            <a:prstGeom prst="rect">
              <a:avLst/>
            </a:prstGeom>
            <a:ln w="1905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defRPr sz="993"/>
              </a:lvl1pPr>
            </a:lstStyle>
            <a:p>
              <a:r>
                <a:rPr lang="en-US" dirty="0"/>
                <a:t>Code</a:t>
              </a:r>
            </a:p>
          </p:txBody>
        </p:sp>
      </p:grpSp>
      <p:grpSp>
        <p:nvGrpSpPr>
          <p:cNvPr id="62" name="Group 61"/>
          <p:cNvGrpSpPr/>
          <p:nvPr/>
        </p:nvGrpSpPr>
        <p:grpSpPr>
          <a:xfrm>
            <a:off x="3750716" y="3460485"/>
            <a:ext cx="1509777" cy="271918"/>
            <a:chOff x="2995538" y="5108918"/>
            <a:chExt cx="1808479" cy="493104"/>
          </a:xfrm>
        </p:grpSpPr>
        <p:sp>
          <p:nvSpPr>
            <p:cNvPr id="63" name="Left Brace 62"/>
            <p:cNvSpPr/>
            <p:nvPr/>
          </p:nvSpPr>
          <p:spPr>
            <a:xfrm rot="16200000">
              <a:off x="3811540" y="4379791"/>
              <a:ext cx="176476" cy="1634730"/>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64" name="TextBox 63"/>
            <p:cNvSpPr txBox="1"/>
            <p:nvPr/>
          </p:nvSpPr>
          <p:spPr>
            <a:xfrm>
              <a:off x="2995538" y="5324932"/>
              <a:ext cx="1808479" cy="277090"/>
            </a:xfrm>
            <a:prstGeom prst="rect">
              <a:avLst/>
            </a:prstGeom>
            <a:ln w="1905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defRPr sz="993"/>
              </a:lvl1pPr>
            </a:lstStyle>
            <a:p>
              <a:r>
                <a:rPr lang="en-US" dirty="0"/>
                <a:t>Test &amp; Stabilize</a:t>
              </a:r>
            </a:p>
          </p:txBody>
        </p:sp>
      </p:grpSp>
      <p:grpSp>
        <p:nvGrpSpPr>
          <p:cNvPr id="65" name="Group 64"/>
          <p:cNvGrpSpPr/>
          <p:nvPr/>
        </p:nvGrpSpPr>
        <p:grpSpPr>
          <a:xfrm>
            <a:off x="5218348" y="3460485"/>
            <a:ext cx="965953" cy="271918"/>
            <a:chOff x="2995538" y="5108918"/>
            <a:chExt cx="1808479" cy="493104"/>
          </a:xfrm>
        </p:grpSpPr>
        <p:sp>
          <p:nvSpPr>
            <p:cNvPr id="66" name="Left Brace 65"/>
            <p:cNvSpPr/>
            <p:nvPr/>
          </p:nvSpPr>
          <p:spPr>
            <a:xfrm rot="16200000">
              <a:off x="3811540" y="4379791"/>
              <a:ext cx="176476" cy="1634730"/>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67" name="TextBox 66"/>
            <p:cNvSpPr txBox="1"/>
            <p:nvPr/>
          </p:nvSpPr>
          <p:spPr>
            <a:xfrm>
              <a:off x="2995538" y="5324932"/>
              <a:ext cx="1808479" cy="277090"/>
            </a:xfrm>
            <a:prstGeom prst="rect">
              <a:avLst/>
            </a:prstGeom>
            <a:ln w="1905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defRPr sz="993"/>
              </a:lvl1pPr>
            </a:lstStyle>
            <a:p>
              <a:r>
                <a:rPr lang="en-US" dirty="0"/>
                <a:t>Code</a:t>
              </a:r>
            </a:p>
          </p:txBody>
        </p:sp>
      </p:grpSp>
      <p:grpSp>
        <p:nvGrpSpPr>
          <p:cNvPr id="68" name="Group 67"/>
          <p:cNvGrpSpPr/>
          <p:nvPr/>
        </p:nvGrpSpPr>
        <p:grpSpPr>
          <a:xfrm>
            <a:off x="6151706" y="3460485"/>
            <a:ext cx="1462362" cy="271918"/>
            <a:chOff x="2995538" y="5108918"/>
            <a:chExt cx="1808479" cy="493104"/>
          </a:xfrm>
        </p:grpSpPr>
        <p:sp>
          <p:nvSpPr>
            <p:cNvPr id="69" name="Left Brace 68"/>
            <p:cNvSpPr/>
            <p:nvPr/>
          </p:nvSpPr>
          <p:spPr>
            <a:xfrm rot="16200000">
              <a:off x="3811540" y="4379791"/>
              <a:ext cx="176476" cy="1634730"/>
            </a:xfrm>
            <a:prstGeom prst="leftBrace">
              <a:avLst>
                <a:gd name="adj1" fmla="val 72244"/>
                <a:gd name="adj2" fmla="val 50702"/>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93" dirty="0"/>
            </a:p>
          </p:txBody>
        </p:sp>
        <p:sp>
          <p:nvSpPr>
            <p:cNvPr id="70" name="TextBox 69"/>
            <p:cNvSpPr txBox="1"/>
            <p:nvPr/>
          </p:nvSpPr>
          <p:spPr>
            <a:xfrm>
              <a:off x="2995538" y="5324932"/>
              <a:ext cx="1808479" cy="277090"/>
            </a:xfrm>
            <a:prstGeom prst="rect">
              <a:avLst/>
            </a:prstGeom>
            <a:ln w="19050">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algn="ctr">
                <a:defRPr sz="993"/>
              </a:lvl1pPr>
            </a:lstStyle>
            <a:p>
              <a:r>
                <a:rPr lang="en-US" dirty="0"/>
                <a:t>Test &amp; Stabilize</a:t>
              </a:r>
            </a:p>
          </p:txBody>
        </p:sp>
      </p:grpSp>
      <p:sp>
        <p:nvSpPr>
          <p:cNvPr id="71" name="Flowchart: Process 70"/>
          <p:cNvSpPr/>
          <p:nvPr/>
        </p:nvSpPr>
        <p:spPr bwMode="auto">
          <a:xfrm>
            <a:off x="5256746" y="3041711"/>
            <a:ext cx="2321193" cy="352967"/>
          </a:xfrm>
          <a:prstGeom prst="flowChartProces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Flowchart: Process 71"/>
          <p:cNvSpPr/>
          <p:nvPr/>
        </p:nvSpPr>
        <p:spPr bwMode="auto">
          <a:xfrm>
            <a:off x="2877305" y="3046322"/>
            <a:ext cx="2379441" cy="348354"/>
          </a:xfrm>
          <a:prstGeom prst="flowChartProces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2826882" y="3042756"/>
            <a:ext cx="4768379" cy="356535"/>
            <a:chOff x="3053589" y="4336879"/>
            <a:chExt cx="8647103" cy="646550"/>
          </a:xfrm>
        </p:grpSpPr>
        <p:sp>
          <p:nvSpPr>
            <p:cNvPr id="74" name="Flowchart: Process 73"/>
            <p:cNvSpPr/>
            <p:nvPr/>
          </p:nvSpPr>
          <p:spPr bwMode="auto">
            <a:xfrm>
              <a:off x="3053589" y="4336998"/>
              <a:ext cx="91440" cy="640080"/>
            </a:xfrm>
            <a:prstGeom prst="flowChartProcess">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Flowchart: Process 74"/>
            <p:cNvSpPr/>
            <p:nvPr/>
          </p:nvSpPr>
          <p:spPr bwMode="auto">
            <a:xfrm>
              <a:off x="4735395" y="4336879"/>
              <a:ext cx="91440" cy="640080"/>
            </a:xfrm>
            <a:prstGeom prst="flowChartProcess">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lowchart: Process 75"/>
            <p:cNvSpPr/>
            <p:nvPr/>
          </p:nvSpPr>
          <p:spPr bwMode="auto">
            <a:xfrm>
              <a:off x="7372000" y="4336998"/>
              <a:ext cx="91440" cy="640080"/>
            </a:xfrm>
            <a:prstGeom prst="flowChartProcess">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Flowchart: Process 76"/>
            <p:cNvSpPr/>
            <p:nvPr/>
          </p:nvSpPr>
          <p:spPr bwMode="auto">
            <a:xfrm>
              <a:off x="9119161" y="4343349"/>
              <a:ext cx="91440" cy="640080"/>
            </a:xfrm>
            <a:prstGeom prst="flowChartProcess">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Flowchart: Process 77"/>
            <p:cNvSpPr/>
            <p:nvPr/>
          </p:nvSpPr>
          <p:spPr bwMode="auto">
            <a:xfrm>
              <a:off x="11609252" y="4336998"/>
              <a:ext cx="91440" cy="640080"/>
            </a:xfrm>
            <a:prstGeom prst="flowChartProcess">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1" name="Flowchart: Process 80"/>
          <p:cNvSpPr/>
          <p:nvPr/>
        </p:nvSpPr>
        <p:spPr bwMode="auto">
          <a:xfrm>
            <a:off x="2875390" y="3042534"/>
            <a:ext cx="875324" cy="352143"/>
          </a:xfrm>
          <a:prstGeom prst="flowChartProces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47"/>
          <p:cNvSpPr/>
          <p:nvPr/>
        </p:nvSpPr>
        <p:spPr bwMode="auto">
          <a:xfrm>
            <a:off x="2842776" y="1878707"/>
            <a:ext cx="4682905" cy="1030193"/>
          </a:xfrm>
          <a:custGeom>
            <a:avLst/>
            <a:gdLst>
              <a:gd name="connsiteX0" fmla="*/ 0 w 8521244"/>
              <a:gd name="connsiteY0" fmla="*/ 1724108 h 1899584"/>
              <a:gd name="connsiteX1" fmla="*/ 1401097 w 8521244"/>
              <a:gd name="connsiteY1" fmla="*/ 1045682 h 1899584"/>
              <a:gd name="connsiteX2" fmla="*/ 2492477 w 8521244"/>
              <a:gd name="connsiteY2" fmla="*/ 131282 h 1899584"/>
              <a:gd name="connsiteX3" fmla="*/ 3421626 w 8521244"/>
              <a:gd name="connsiteY3" fmla="*/ 146030 h 1899584"/>
              <a:gd name="connsiteX4" fmla="*/ 4395019 w 8521244"/>
              <a:gd name="connsiteY4" fmla="*/ 1443889 h 1899584"/>
              <a:gd name="connsiteX5" fmla="*/ 5840361 w 8521244"/>
              <a:gd name="connsiteY5" fmla="*/ 1222663 h 1899584"/>
              <a:gd name="connsiteX6" fmla="*/ 6607277 w 8521244"/>
              <a:gd name="connsiteY6" fmla="*/ 647476 h 1899584"/>
              <a:gd name="connsiteX7" fmla="*/ 7624916 w 8521244"/>
              <a:gd name="connsiteY7" fmla="*/ 691721 h 1899584"/>
              <a:gd name="connsiteX8" fmla="*/ 8450826 w 8521244"/>
              <a:gd name="connsiteY8" fmla="*/ 1797850 h 1899584"/>
              <a:gd name="connsiteX9" fmla="*/ 8421329 w 8521244"/>
              <a:gd name="connsiteY9" fmla="*/ 1783101 h 1899584"/>
              <a:gd name="connsiteX0" fmla="*/ 0 w 8521244"/>
              <a:gd name="connsiteY0" fmla="*/ 1724108 h 1899584"/>
              <a:gd name="connsiteX1" fmla="*/ 1401097 w 8521244"/>
              <a:gd name="connsiteY1" fmla="*/ 1045682 h 1899584"/>
              <a:gd name="connsiteX2" fmla="*/ 2492477 w 8521244"/>
              <a:gd name="connsiteY2" fmla="*/ 131282 h 1899584"/>
              <a:gd name="connsiteX3" fmla="*/ 3421626 w 8521244"/>
              <a:gd name="connsiteY3" fmla="*/ 146030 h 1899584"/>
              <a:gd name="connsiteX4" fmla="*/ 4395019 w 8521244"/>
              <a:gd name="connsiteY4" fmla="*/ 1443889 h 1899584"/>
              <a:gd name="connsiteX5" fmla="*/ 5766619 w 8521244"/>
              <a:gd name="connsiteY5" fmla="*/ 1384895 h 1899584"/>
              <a:gd name="connsiteX6" fmla="*/ 6607277 w 8521244"/>
              <a:gd name="connsiteY6" fmla="*/ 647476 h 1899584"/>
              <a:gd name="connsiteX7" fmla="*/ 7624916 w 8521244"/>
              <a:gd name="connsiteY7" fmla="*/ 691721 h 1899584"/>
              <a:gd name="connsiteX8" fmla="*/ 8450826 w 8521244"/>
              <a:gd name="connsiteY8" fmla="*/ 1797850 h 1899584"/>
              <a:gd name="connsiteX9" fmla="*/ 8421329 w 8521244"/>
              <a:gd name="connsiteY9" fmla="*/ 1783101 h 1899584"/>
              <a:gd name="connsiteX0" fmla="*/ 0 w 8521244"/>
              <a:gd name="connsiteY0" fmla="*/ 1724108 h 1899584"/>
              <a:gd name="connsiteX1" fmla="*/ 1401097 w 8521244"/>
              <a:gd name="connsiteY1" fmla="*/ 1045682 h 1899584"/>
              <a:gd name="connsiteX2" fmla="*/ 2492477 w 8521244"/>
              <a:gd name="connsiteY2" fmla="*/ 131282 h 1899584"/>
              <a:gd name="connsiteX3" fmla="*/ 3421626 w 8521244"/>
              <a:gd name="connsiteY3" fmla="*/ 146030 h 1899584"/>
              <a:gd name="connsiteX4" fmla="*/ 4395019 w 8521244"/>
              <a:gd name="connsiteY4" fmla="*/ 1443889 h 1899584"/>
              <a:gd name="connsiteX5" fmla="*/ 5766619 w 8521244"/>
              <a:gd name="connsiteY5" fmla="*/ 1384895 h 1899584"/>
              <a:gd name="connsiteX6" fmla="*/ 6725264 w 8521244"/>
              <a:gd name="connsiteY6" fmla="*/ 662225 h 1899584"/>
              <a:gd name="connsiteX7" fmla="*/ 7624916 w 8521244"/>
              <a:gd name="connsiteY7" fmla="*/ 691721 h 1899584"/>
              <a:gd name="connsiteX8" fmla="*/ 8450826 w 8521244"/>
              <a:gd name="connsiteY8" fmla="*/ 1797850 h 1899584"/>
              <a:gd name="connsiteX9" fmla="*/ 8421329 w 8521244"/>
              <a:gd name="connsiteY9" fmla="*/ 1783101 h 1899584"/>
              <a:gd name="connsiteX0" fmla="*/ 0 w 8521244"/>
              <a:gd name="connsiteY0" fmla="*/ 1724108 h 1899584"/>
              <a:gd name="connsiteX1" fmla="*/ 1401097 w 8521244"/>
              <a:gd name="connsiteY1" fmla="*/ 1045682 h 1899584"/>
              <a:gd name="connsiteX2" fmla="*/ 2492477 w 8521244"/>
              <a:gd name="connsiteY2" fmla="*/ 131282 h 1899584"/>
              <a:gd name="connsiteX3" fmla="*/ 3421626 w 8521244"/>
              <a:gd name="connsiteY3" fmla="*/ 146030 h 1899584"/>
              <a:gd name="connsiteX4" fmla="*/ 4395019 w 8521244"/>
              <a:gd name="connsiteY4" fmla="*/ 1443889 h 1899584"/>
              <a:gd name="connsiteX5" fmla="*/ 5678129 w 8521244"/>
              <a:gd name="connsiteY5" fmla="*/ 1443889 h 1899584"/>
              <a:gd name="connsiteX6" fmla="*/ 6725264 w 8521244"/>
              <a:gd name="connsiteY6" fmla="*/ 662225 h 1899584"/>
              <a:gd name="connsiteX7" fmla="*/ 7624916 w 8521244"/>
              <a:gd name="connsiteY7" fmla="*/ 691721 h 1899584"/>
              <a:gd name="connsiteX8" fmla="*/ 8450826 w 8521244"/>
              <a:gd name="connsiteY8" fmla="*/ 1797850 h 1899584"/>
              <a:gd name="connsiteX9" fmla="*/ 8421329 w 8521244"/>
              <a:gd name="connsiteY9" fmla="*/ 1783101 h 1899584"/>
              <a:gd name="connsiteX0" fmla="*/ 0 w 8521244"/>
              <a:gd name="connsiteY0" fmla="*/ 1723240 h 1898716"/>
              <a:gd name="connsiteX1" fmla="*/ 1356852 w 8521244"/>
              <a:gd name="connsiteY1" fmla="*/ 1030066 h 1898716"/>
              <a:gd name="connsiteX2" fmla="*/ 2492477 w 8521244"/>
              <a:gd name="connsiteY2" fmla="*/ 130414 h 1898716"/>
              <a:gd name="connsiteX3" fmla="*/ 3421626 w 8521244"/>
              <a:gd name="connsiteY3" fmla="*/ 145162 h 1898716"/>
              <a:gd name="connsiteX4" fmla="*/ 4395019 w 8521244"/>
              <a:gd name="connsiteY4" fmla="*/ 1443021 h 1898716"/>
              <a:gd name="connsiteX5" fmla="*/ 5678129 w 8521244"/>
              <a:gd name="connsiteY5" fmla="*/ 1443021 h 1898716"/>
              <a:gd name="connsiteX6" fmla="*/ 6725264 w 8521244"/>
              <a:gd name="connsiteY6" fmla="*/ 661357 h 1898716"/>
              <a:gd name="connsiteX7" fmla="*/ 7624916 w 8521244"/>
              <a:gd name="connsiteY7" fmla="*/ 690853 h 1898716"/>
              <a:gd name="connsiteX8" fmla="*/ 8450826 w 8521244"/>
              <a:gd name="connsiteY8" fmla="*/ 1796982 h 1898716"/>
              <a:gd name="connsiteX9" fmla="*/ 8421329 w 8521244"/>
              <a:gd name="connsiteY9" fmla="*/ 1782233 h 1898716"/>
              <a:gd name="connsiteX0" fmla="*/ 0 w 8596067"/>
              <a:gd name="connsiteY0" fmla="*/ 1723240 h 1982016"/>
              <a:gd name="connsiteX1" fmla="*/ 1356852 w 8596067"/>
              <a:gd name="connsiteY1" fmla="*/ 1030066 h 1982016"/>
              <a:gd name="connsiteX2" fmla="*/ 2492477 w 8596067"/>
              <a:gd name="connsiteY2" fmla="*/ 130414 h 1982016"/>
              <a:gd name="connsiteX3" fmla="*/ 3421626 w 8596067"/>
              <a:gd name="connsiteY3" fmla="*/ 145162 h 1982016"/>
              <a:gd name="connsiteX4" fmla="*/ 4395019 w 8596067"/>
              <a:gd name="connsiteY4" fmla="*/ 1443021 h 1982016"/>
              <a:gd name="connsiteX5" fmla="*/ 5678129 w 8596067"/>
              <a:gd name="connsiteY5" fmla="*/ 1443021 h 1982016"/>
              <a:gd name="connsiteX6" fmla="*/ 6725264 w 8596067"/>
              <a:gd name="connsiteY6" fmla="*/ 661357 h 1982016"/>
              <a:gd name="connsiteX7" fmla="*/ 7624916 w 8596067"/>
              <a:gd name="connsiteY7" fmla="*/ 690853 h 1982016"/>
              <a:gd name="connsiteX8" fmla="*/ 8450826 w 8596067"/>
              <a:gd name="connsiteY8" fmla="*/ 1796982 h 1982016"/>
              <a:gd name="connsiteX9" fmla="*/ 8551504 w 8596067"/>
              <a:gd name="connsiteY9" fmla="*/ 1925108 h 1982016"/>
              <a:gd name="connsiteX0" fmla="*/ 0 w 8596067"/>
              <a:gd name="connsiteY0" fmla="*/ 1723240 h 1982016"/>
              <a:gd name="connsiteX1" fmla="*/ 1356852 w 8596067"/>
              <a:gd name="connsiteY1" fmla="*/ 1030066 h 1982016"/>
              <a:gd name="connsiteX2" fmla="*/ 2492477 w 8596067"/>
              <a:gd name="connsiteY2" fmla="*/ 130414 h 1982016"/>
              <a:gd name="connsiteX3" fmla="*/ 3421626 w 8596067"/>
              <a:gd name="connsiteY3" fmla="*/ 145162 h 1982016"/>
              <a:gd name="connsiteX4" fmla="*/ 4395019 w 8596067"/>
              <a:gd name="connsiteY4" fmla="*/ 1443021 h 1982016"/>
              <a:gd name="connsiteX5" fmla="*/ 5678129 w 8596067"/>
              <a:gd name="connsiteY5" fmla="*/ 1443021 h 1982016"/>
              <a:gd name="connsiteX6" fmla="*/ 6725264 w 8596067"/>
              <a:gd name="connsiteY6" fmla="*/ 661357 h 1982016"/>
              <a:gd name="connsiteX7" fmla="*/ 7624916 w 8596067"/>
              <a:gd name="connsiteY7" fmla="*/ 690853 h 1982016"/>
              <a:gd name="connsiteX8" fmla="*/ 8450826 w 8596067"/>
              <a:gd name="connsiteY8" fmla="*/ 1796982 h 1982016"/>
              <a:gd name="connsiteX9" fmla="*/ 8551504 w 8596067"/>
              <a:gd name="connsiteY9" fmla="*/ 1925108 h 1982016"/>
              <a:gd name="connsiteX0" fmla="*/ 0 w 8699977"/>
              <a:gd name="connsiteY0" fmla="*/ 1723240 h 1934052"/>
              <a:gd name="connsiteX1" fmla="*/ 1356852 w 8699977"/>
              <a:gd name="connsiteY1" fmla="*/ 1030066 h 1934052"/>
              <a:gd name="connsiteX2" fmla="*/ 2492477 w 8699977"/>
              <a:gd name="connsiteY2" fmla="*/ 130414 h 1934052"/>
              <a:gd name="connsiteX3" fmla="*/ 3421626 w 8699977"/>
              <a:gd name="connsiteY3" fmla="*/ 145162 h 1934052"/>
              <a:gd name="connsiteX4" fmla="*/ 4395019 w 8699977"/>
              <a:gd name="connsiteY4" fmla="*/ 1443021 h 1934052"/>
              <a:gd name="connsiteX5" fmla="*/ 5678129 w 8699977"/>
              <a:gd name="connsiteY5" fmla="*/ 1443021 h 1934052"/>
              <a:gd name="connsiteX6" fmla="*/ 6725264 w 8699977"/>
              <a:gd name="connsiteY6" fmla="*/ 661357 h 1934052"/>
              <a:gd name="connsiteX7" fmla="*/ 7624916 w 8699977"/>
              <a:gd name="connsiteY7" fmla="*/ 690853 h 1934052"/>
              <a:gd name="connsiteX8" fmla="*/ 8450826 w 8699977"/>
              <a:gd name="connsiteY8" fmla="*/ 1796982 h 1934052"/>
              <a:gd name="connsiteX9" fmla="*/ 8675329 w 8699977"/>
              <a:gd name="connsiteY9" fmla="*/ 1852083 h 1934052"/>
              <a:gd name="connsiteX0" fmla="*/ 0 w 8450826"/>
              <a:gd name="connsiteY0" fmla="*/ 1723240 h 1796982"/>
              <a:gd name="connsiteX1" fmla="*/ 1356852 w 8450826"/>
              <a:gd name="connsiteY1" fmla="*/ 1030066 h 1796982"/>
              <a:gd name="connsiteX2" fmla="*/ 2492477 w 8450826"/>
              <a:gd name="connsiteY2" fmla="*/ 130414 h 1796982"/>
              <a:gd name="connsiteX3" fmla="*/ 3421626 w 8450826"/>
              <a:gd name="connsiteY3" fmla="*/ 145162 h 1796982"/>
              <a:gd name="connsiteX4" fmla="*/ 4395019 w 8450826"/>
              <a:gd name="connsiteY4" fmla="*/ 1443021 h 1796982"/>
              <a:gd name="connsiteX5" fmla="*/ 5678129 w 8450826"/>
              <a:gd name="connsiteY5" fmla="*/ 1443021 h 1796982"/>
              <a:gd name="connsiteX6" fmla="*/ 6725264 w 8450826"/>
              <a:gd name="connsiteY6" fmla="*/ 661357 h 1796982"/>
              <a:gd name="connsiteX7" fmla="*/ 7624916 w 8450826"/>
              <a:gd name="connsiteY7" fmla="*/ 690853 h 1796982"/>
              <a:gd name="connsiteX8" fmla="*/ 8450826 w 8450826"/>
              <a:gd name="connsiteY8" fmla="*/ 1796982 h 1796982"/>
              <a:gd name="connsiteX0" fmla="*/ 0 w 8492101"/>
              <a:gd name="connsiteY0" fmla="*/ 1723240 h 1835082"/>
              <a:gd name="connsiteX1" fmla="*/ 1356852 w 8492101"/>
              <a:gd name="connsiteY1" fmla="*/ 1030066 h 1835082"/>
              <a:gd name="connsiteX2" fmla="*/ 2492477 w 8492101"/>
              <a:gd name="connsiteY2" fmla="*/ 130414 h 1835082"/>
              <a:gd name="connsiteX3" fmla="*/ 3421626 w 8492101"/>
              <a:gd name="connsiteY3" fmla="*/ 145162 h 1835082"/>
              <a:gd name="connsiteX4" fmla="*/ 4395019 w 8492101"/>
              <a:gd name="connsiteY4" fmla="*/ 1443021 h 1835082"/>
              <a:gd name="connsiteX5" fmla="*/ 5678129 w 8492101"/>
              <a:gd name="connsiteY5" fmla="*/ 1443021 h 1835082"/>
              <a:gd name="connsiteX6" fmla="*/ 6725264 w 8492101"/>
              <a:gd name="connsiteY6" fmla="*/ 661357 h 1835082"/>
              <a:gd name="connsiteX7" fmla="*/ 7624916 w 8492101"/>
              <a:gd name="connsiteY7" fmla="*/ 690853 h 1835082"/>
              <a:gd name="connsiteX8" fmla="*/ 8492101 w 8492101"/>
              <a:gd name="connsiteY8" fmla="*/ 1835082 h 1835082"/>
              <a:gd name="connsiteX0" fmla="*/ 0 w 8492101"/>
              <a:gd name="connsiteY0" fmla="*/ 1723240 h 1835082"/>
              <a:gd name="connsiteX1" fmla="*/ 1356852 w 8492101"/>
              <a:gd name="connsiteY1" fmla="*/ 1030066 h 1835082"/>
              <a:gd name="connsiteX2" fmla="*/ 2492477 w 8492101"/>
              <a:gd name="connsiteY2" fmla="*/ 130414 h 1835082"/>
              <a:gd name="connsiteX3" fmla="*/ 3421626 w 8492101"/>
              <a:gd name="connsiteY3" fmla="*/ 145162 h 1835082"/>
              <a:gd name="connsiteX4" fmla="*/ 4395019 w 8492101"/>
              <a:gd name="connsiteY4" fmla="*/ 1443021 h 1835082"/>
              <a:gd name="connsiteX5" fmla="*/ 5678129 w 8492101"/>
              <a:gd name="connsiteY5" fmla="*/ 1443021 h 1835082"/>
              <a:gd name="connsiteX6" fmla="*/ 6725264 w 8492101"/>
              <a:gd name="connsiteY6" fmla="*/ 661357 h 1835082"/>
              <a:gd name="connsiteX7" fmla="*/ 7624916 w 8492101"/>
              <a:gd name="connsiteY7" fmla="*/ 690853 h 1835082"/>
              <a:gd name="connsiteX8" fmla="*/ 8492101 w 8492101"/>
              <a:gd name="connsiteY8" fmla="*/ 1835082 h 1835082"/>
              <a:gd name="connsiteX0" fmla="*/ 0 w 8492101"/>
              <a:gd name="connsiteY0" fmla="*/ 1723240 h 1835082"/>
              <a:gd name="connsiteX1" fmla="*/ 1356852 w 8492101"/>
              <a:gd name="connsiteY1" fmla="*/ 1030066 h 1835082"/>
              <a:gd name="connsiteX2" fmla="*/ 2492477 w 8492101"/>
              <a:gd name="connsiteY2" fmla="*/ 130414 h 1835082"/>
              <a:gd name="connsiteX3" fmla="*/ 3421626 w 8492101"/>
              <a:gd name="connsiteY3" fmla="*/ 145162 h 1835082"/>
              <a:gd name="connsiteX4" fmla="*/ 4395019 w 8492101"/>
              <a:gd name="connsiteY4" fmla="*/ 1443021 h 1835082"/>
              <a:gd name="connsiteX5" fmla="*/ 5684479 w 8492101"/>
              <a:gd name="connsiteY5" fmla="*/ 1471596 h 1835082"/>
              <a:gd name="connsiteX6" fmla="*/ 6725264 w 8492101"/>
              <a:gd name="connsiteY6" fmla="*/ 661357 h 1835082"/>
              <a:gd name="connsiteX7" fmla="*/ 7624916 w 8492101"/>
              <a:gd name="connsiteY7" fmla="*/ 690853 h 1835082"/>
              <a:gd name="connsiteX8" fmla="*/ 8492101 w 8492101"/>
              <a:gd name="connsiteY8" fmla="*/ 1835082 h 1835082"/>
              <a:gd name="connsiteX0" fmla="*/ 0 w 8492101"/>
              <a:gd name="connsiteY0" fmla="*/ 1723240 h 1835082"/>
              <a:gd name="connsiteX1" fmla="*/ 1356852 w 8492101"/>
              <a:gd name="connsiteY1" fmla="*/ 1030066 h 1835082"/>
              <a:gd name="connsiteX2" fmla="*/ 2492477 w 8492101"/>
              <a:gd name="connsiteY2" fmla="*/ 130414 h 1835082"/>
              <a:gd name="connsiteX3" fmla="*/ 3421626 w 8492101"/>
              <a:gd name="connsiteY3" fmla="*/ 145162 h 1835082"/>
              <a:gd name="connsiteX4" fmla="*/ 4395019 w 8492101"/>
              <a:gd name="connsiteY4" fmla="*/ 1443021 h 1835082"/>
              <a:gd name="connsiteX5" fmla="*/ 5684479 w 8492101"/>
              <a:gd name="connsiteY5" fmla="*/ 1471596 h 1835082"/>
              <a:gd name="connsiteX6" fmla="*/ 6725264 w 8492101"/>
              <a:gd name="connsiteY6" fmla="*/ 661357 h 1835082"/>
              <a:gd name="connsiteX7" fmla="*/ 7624916 w 8492101"/>
              <a:gd name="connsiteY7" fmla="*/ 690853 h 1835082"/>
              <a:gd name="connsiteX8" fmla="*/ 8492101 w 8492101"/>
              <a:gd name="connsiteY8" fmla="*/ 1835082 h 1835082"/>
              <a:gd name="connsiteX0" fmla="*/ 0 w 8492101"/>
              <a:gd name="connsiteY0" fmla="*/ 1721381 h 1833223"/>
              <a:gd name="connsiteX1" fmla="*/ 1337802 w 8492101"/>
              <a:gd name="connsiteY1" fmla="*/ 996457 h 1833223"/>
              <a:gd name="connsiteX2" fmla="*/ 2492477 w 8492101"/>
              <a:gd name="connsiteY2" fmla="*/ 128555 h 1833223"/>
              <a:gd name="connsiteX3" fmla="*/ 3421626 w 8492101"/>
              <a:gd name="connsiteY3" fmla="*/ 143303 h 1833223"/>
              <a:gd name="connsiteX4" fmla="*/ 4395019 w 8492101"/>
              <a:gd name="connsiteY4" fmla="*/ 1441162 h 1833223"/>
              <a:gd name="connsiteX5" fmla="*/ 5684479 w 8492101"/>
              <a:gd name="connsiteY5" fmla="*/ 1469737 h 1833223"/>
              <a:gd name="connsiteX6" fmla="*/ 6725264 w 8492101"/>
              <a:gd name="connsiteY6" fmla="*/ 659498 h 1833223"/>
              <a:gd name="connsiteX7" fmla="*/ 7624916 w 8492101"/>
              <a:gd name="connsiteY7" fmla="*/ 688994 h 1833223"/>
              <a:gd name="connsiteX8" fmla="*/ 8492101 w 8492101"/>
              <a:gd name="connsiteY8" fmla="*/ 1833223 h 1833223"/>
              <a:gd name="connsiteX0" fmla="*/ 0 w 8492101"/>
              <a:gd name="connsiteY0" fmla="*/ 1721381 h 1833223"/>
              <a:gd name="connsiteX1" fmla="*/ 1337802 w 8492101"/>
              <a:gd name="connsiteY1" fmla="*/ 996457 h 1833223"/>
              <a:gd name="connsiteX2" fmla="*/ 2536927 w 8492101"/>
              <a:gd name="connsiteY2" fmla="*/ 128555 h 1833223"/>
              <a:gd name="connsiteX3" fmla="*/ 3421626 w 8492101"/>
              <a:gd name="connsiteY3" fmla="*/ 143303 h 1833223"/>
              <a:gd name="connsiteX4" fmla="*/ 4395019 w 8492101"/>
              <a:gd name="connsiteY4" fmla="*/ 1441162 h 1833223"/>
              <a:gd name="connsiteX5" fmla="*/ 5684479 w 8492101"/>
              <a:gd name="connsiteY5" fmla="*/ 1469737 h 1833223"/>
              <a:gd name="connsiteX6" fmla="*/ 6725264 w 8492101"/>
              <a:gd name="connsiteY6" fmla="*/ 659498 h 1833223"/>
              <a:gd name="connsiteX7" fmla="*/ 7624916 w 8492101"/>
              <a:gd name="connsiteY7" fmla="*/ 688994 h 1833223"/>
              <a:gd name="connsiteX8" fmla="*/ 8492101 w 8492101"/>
              <a:gd name="connsiteY8" fmla="*/ 1833223 h 1833223"/>
              <a:gd name="connsiteX0" fmla="*/ 0 w 8492101"/>
              <a:gd name="connsiteY0" fmla="*/ 1704505 h 1816347"/>
              <a:gd name="connsiteX1" fmla="*/ 1337802 w 8492101"/>
              <a:gd name="connsiteY1" fmla="*/ 979581 h 1816347"/>
              <a:gd name="connsiteX2" fmla="*/ 2536927 w 8492101"/>
              <a:gd name="connsiteY2" fmla="*/ 111679 h 1816347"/>
              <a:gd name="connsiteX3" fmla="*/ 3421626 w 8492101"/>
              <a:gd name="connsiteY3" fmla="*/ 126427 h 1816347"/>
              <a:gd name="connsiteX4" fmla="*/ 4395019 w 8492101"/>
              <a:gd name="connsiteY4" fmla="*/ 1424286 h 1816347"/>
              <a:gd name="connsiteX5" fmla="*/ 5684479 w 8492101"/>
              <a:gd name="connsiteY5" fmla="*/ 1452861 h 1816347"/>
              <a:gd name="connsiteX6" fmla="*/ 6725264 w 8492101"/>
              <a:gd name="connsiteY6" fmla="*/ 642622 h 1816347"/>
              <a:gd name="connsiteX7" fmla="*/ 7624916 w 8492101"/>
              <a:gd name="connsiteY7" fmla="*/ 672118 h 1816347"/>
              <a:gd name="connsiteX8" fmla="*/ 8492101 w 8492101"/>
              <a:gd name="connsiteY8" fmla="*/ 1816347 h 1816347"/>
              <a:gd name="connsiteX0" fmla="*/ 0 w 8492101"/>
              <a:gd name="connsiteY0" fmla="*/ 1685661 h 1797503"/>
              <a:gd name="connsiteX1" fmla="*/ 1337802 w 8492101"/>
              <a:gd name="connsiteY1" fmla="*/ 960737 h 1797503"/>
              <a:gd name="connsiteX2" fmla="*/ 2555977 w 8492101"/>
              <a:gd name="connsiteY2" fmla="*/ 137285 h 1797503"/>
              <a:gd name="connsiteX3" fmla="*/ 3421626 w 8492101"/>
              <a:gd name="connsiteY3" fmla="*/ 107583 h 1797503"/>
              <a:gd name="connsiteX4" fmla="*/ 4395019 w 8492101"/>
              <a:gd name="connsiteY4" fmla="*/ 1405442 h 1797503"/>
              <a:gd name="connsiteX5" fmla="*/ 5684479 w 8492101"/>
              <a:gd name="connsiteY5" fmla="*/ 1434017 h 1797503"/>
              <a:gd name="connsiteX6" fmla="*/ 6725264 w 8492101"/>
              <a:gd name="connsiteY6" fmla="*/ 623778 h 1797503"/>
              <a:gd name="connsiteX7" fmla="*/ 7624916 w 8492101"/>
              <a:gd name="connsiteY7" fmla="*/ 653274 h 1797503"/>
              <a:gd name="connsiteX8" fmla="*/ 8492101 w 8492101"/>
              <a:gd name="connsiteY8" fmla="*/ 1797503 h 1797503"/>
              <a:gd name="connsiteX0" fmla="*/ 0 w 8492101"/>
              <a:gd name="connsiteY0" fmla="*/ 1749040 h 1860882"/>
              <a:gd name="connsiteX1" fmla="*/ 1337802 w 8492101"/>
              <a:gd name="connsiteY1" fmla="*/ 1024116 h 1860882"/>
              <a:gd name="connsiteX2" fmla="*/ 2536927 w 8492101"/>
              <a:gd name="connsiteY2" fmla="*/ 73664 h 1860882"/>
              <a:gd name="connsiteX3" fmla="*/ 3421626 w 8492101"/>
              <a:gd name="connsiteY3" fmla="*/ 170962 h 1860882"/>
              <a:gd name="connsiteX4" fmla="*/ 4395019 w 8492101"/>
              <a:gd name="connsiteY4" fmla="*/ 1468821 h 1860882"/>
              <a:gd name="connsiteX5" fmla="*/ 5684479 w 8492101"/>
              <a:gd name="connsiteY5" fmla="*/ 1497396 h 1860882"/>
              <a:gd name="connsiteX6" fmla="*/ 6725264 w 8492101"/>
              <a:gd name="connsiteY6" fmla="*/ 687157 h 1860882"/>
              <a:gd name="connsiteX7" fmla="*/ 7624916 w 8492101"/>
              <a:gd name="connsiteY7" fmla="*/ 716653 h 1860882"/>
              <a:gd name="connsiteX8" fmla="*/ 8492101 w 8492101"/>
              <a:gd name="connsiteY8" fmla="*/ 1860882 h 1860882"/>
              <a:gd name="connsiteX0" fmla="*/ 0 w 8492101"/>
              <a:gd name="connsiteY0" fmla="*/ 1754201 h 1866043"/>
              <a:gd name="connsiteX1" fmla="*/ 1337802 w 8492101"/>
              <a:gd name="connsiteY1" fmla="*/ 1029277 h 1866043"/>
              <a:gd name="connsiteX2" fmla="*/ 2536927 w 8492101"/>
              <a:gd name="connsiteY2" fmla="*/ 78825 h 1866043"/>
              <a:gd name="connsiteX3" fmla="*/ 3421626 w 8492101"/>
              <a:gd name="connsiteY3" fmla="*/ 176123 h 1866043"/>
              <a:gd name="connsiteX4" fmla="*/ 4395019 w 8492101"/>
              <a:gd name="connsiteY4" fmla="*/ 1473982 h 1866043"/>
              <a:gd name="connsiteX5" fmla="*/ 5684479 w 8492101"/>
              <a:gd name="connsiteY5" fmla="*/ 1502557 h 1866043"/>
              <a:gd name="connsiteX6" fmla="*/ 6725264 w 8492101"/>
              <a:gd name="connsiteY6" fmla="*/ 692318 h 1866043"/>
              <a:gd name="connsiteX7" fmla="*/ 7624916 w 8492101"/>
              <a:gd name="connsiteY7" fmla="*/ 721814 h 1866043"/>
              <a:gd name="connsiteX8" fmla="*/ 8492101 w 8492101"/>
              <a:gd name="connsiteY8" fmla="*/ 1866043 h 1866043"/>
              <a:gd name="connsiteX0" fmla="*/ 0 w 8492101"/>
              <a:gd name="connsiteY0" fmla="*/ 1756336 h 1868178"/>
              <a:gd name="connsiteX1" fmla="*/ 1337802 w 8492101"/>
              <a:gd name="connsiteY1" fmla="*/ 1031412 h 1868178"/>
              <a:gd name="connsiteX2" fmla="*/ 2536927 w 8492101"/>
              <a:gd name="connsiteY2" fmla="*/ 80960 h 1868178"/>
              <a:gd name="connsiteX3" fmla="*/ 3421626 w 8492101"/>
              <a:gd name="connsiteY3" fmla="*/ 178258 h 1868178"/>
              <a:gd name="connsiteX4" fmla="*/ 4395019 w 8492101"/>
              <a:gd name="connsiteY4" fmla="*/ 1476117 h 1868178"/>
              <a:gd name="connsiteX5" fmla="*/ 5684479 w 8492101"/>
              <a:gd name="connsiteY5" fmla="*/ 1504692 h 1868178"/>
              <a:gd name="connsiteX6" fmla="*/ 6725264 w 8492101"/>
              <a:gd name="connsiteY6" fmla="*/ 694453 h 1868178"/>
              <a:gd name="connsiteX7" fmla="*/ 7624916 w 8492101"/>
              <a:gd name="connsiteY7" fmla="*/ 723949 h 1868178"/>
              <a:gd name="connsiteX8" fmla="*/ 8492101 w 8492101"/>
              <a:gd name="connsiteY8" fmla="*/ 1868178 h 18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2101" h="1868178">
                <a:moveTo>
                  <a:pt x="0" y="1756336"/>
                </a:moveTo>
                <a:cubicBezTo>
                  <a:pt x="492842" y="1549858"/>
                  <a:pt x="914981" y="1310641"/>
                  <a:pt x="1337802" y="1031412"/>
                </a:cubicBezTo>
                <a:cubicBezTo>
                  <a:pt x="1760623" y="752183"/>
                  <a:pt x="2259473" y="185052"/>
                  <a:pt x="2536927" y="80960"/>
                </a:cubicBezTo>
                <a:cubicBezTo>
                  <a:pt x="2814381" y="-23132"/>
                  <a:pt x="3143694" y="-60618"/>
                  <a:pt x="3421626" y="178258"/>
                </a:cubicBezTo>
                <a:cubicBezTo>
                  <a:pt x="3699558" y="417134"/>
                  <a:pt x="4017877" y="1255045"/>
                  <a:pt x="4395019" y="1476117"/>
                </a:cubicBezTo>
                <a:cubicBezTo>
                  <a:pt x="4772161" y="1697189"/>
                  <a:pt x="5311980" y="1657194"/>
                  <a:pt x="5684479" y="1504692"/>
                </a:cubicBezTo>
                <a:cubicBezTo>
                  <a:pt x="6056978" y="1352190"/>
                  <a:pt x="6401858" y="824577"/>
                  <a:pt x="6725264" y="694453"/>
                </a:cubicBezTo>
                <a:cubicBezTo>
                  <a:pt x="7048670" y="564329"/>
                  <a:pt x="7330443" y="528328"/>
                  <a:pt x="7624916" y="723949"/>
                </a:cubicBezTo>
                <a:cubicBezTo>
                  <a:pt x="7919389" y="919570"/>
                  <a:pt x="8317032" y="1674640"/>
                  <a:pt x="8492101" y="1868178"/>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Before</a:t>
            </a:r>
          </a:p>
        </p:txBody>
      </p:sp>
    </p:spTree>
    <p:extLst>
      <p:ext uri="{BB962C8B-B14F-4D97-AF65-F5344CB8AC3E}">
        <p14:creationId xmlns:p14="http://schemas.microsoft.com/office/powerpoint/2010/main" val="3759117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After</a:t>
            </a:r>
          </a:p>
        </p:txBody>
      </p:sp>
      <p:sp>
        <p:nvSpPr>
          <p:cNvPr id="122" name="Freeform 121"/>
          <p:cNvSpPr/>
          <p:nvPr/>
        </p:nvSpPr>
        <p:spPr bwMode="auto">
          <a:xfrm>
            <a:off x="2842776" y="1878707"/>
            <a:ext cx="4682905" cy="1030193"/>
          </a:xfrm>
          <a:custGeom>
            <a:avLst/>
            <a:gdLst>
              <a:gd name="connsiteX0" fmla="*/ 0 w 8521244"/>
              <a:gd name="connsiteY0" fmla="*/ 1724108 h 1899584"/>
              <a:gd name="connsiteX1" fmla="*/ 1401097 w 8521244"/>
              <a:gd name="connsiteY1" fmla="*/ 1045682 h 1899584"/>
              <a:gd name="connsiteX2" fmla="*/ 2492477 w 8521244"/>
              <a:gd name="connsiteY2" fmla="*/ 131282 h 1899584"/>
              <a:gd name="connsiteX3" fmla="*/ 3421626 w 8521244"/>
              <a:gd name="connsiteY3" fmla="*/ 146030 h 1899584"/>
              <a:gd name="connsiteX4" fmla="*/ 4395019 w 8521244"/>
              <a:gd name="connsiteY4" fmla="*/ 1443889 h 1899584"/>
              <a:gd name="connsiteX5" fmla="*/ 5840361 w 8521244"/>
              <a:gd name="connsiteY5" fmla="*/ 1222663 h 1899584"/>
              <a:gd name="connsiteX6" fmla="*/ 6607277 w 8521244"/>
              <a:gd name="connsiteY6" fmla="*/ 647476 h 1899584"/>
              <a:gd name="connsiteX7" fmla="*/ 7624916 w 8521244"/>
              <a:gd name="connsiteY7" fmla="*/ 691721 h 1899584"/>
              <a:gd name="connsiteX8" fmla="*/ 8450826 w 8521244"/>
              <a:gd name="connsiteY8" fmla="*/ 1797850 h 1899584"/>
              <a:gd name="connsiteX9" fmla="*/ 8421329 w 8521244"/>
              <a:gd name="connsiteY9" fmla="*/ 1783101 h 1899584"/>
              <a:gd name="connsiteX0" fmla="*/ 0 w 8521244"/>
              <a:gd name="connsiteY0" fmla="*/ 1724108 h 1899584"/>
              <a:gd name="connsiteX1" fmla="*/ 1401097 w 8521244"/>
              <a:gd name="connsiteY1" fmla="*/ 1045682 h 1899584"/>
              <a:gd name="connsiteX2" fmla="*/ 2492477 w 8521244"/>
              <a:gd name="connsiteY2" fmla="*/ 131282 h 1899584"/>
              <a:gd name="connsiteX3" fmla="*/ 3421626 w 8521244"/>
              <a:gd name="connsiteY3" fmla="*/ 146030 h 1899584"/>
              <a:gd name="connsiteX4" fmla="*/ 4395019 w 8521244"/>
              <a:gd name="connsiteY4" fmla="*/ 1443889 h 1899584"/>
              <a:gd name="connsiteX5" fmla="*/ 5766619 w 8521244"/>
              <a:gd name="connsiteY5" fmla="*/ 1384895 h 1899584"/>
              <a:gd name="connsiteX6" fmla="*/ 6607277 w 8521244"/>
              <a:gd name="connsiteY6" fmla="*/ 647476 h 1899584"/>
              <a:gd name="connsiteX7" fmla="*/ 7624916 w 8521244"/>
              <a:gd name="connsiteY7" fmla="*/ 691721 h 1899584"/>
              <a:gd name="connsiteX8" fmla="*/ 8450826 w 8521244"/>
              <a:gd name="connsiteY8" fmla="*/ 1797850 h 1899584"/>
              <a:gd name="connsiteX9" fmla="*/ 8421329 w 8521244"/>
              <a:gd name="connsiteY9" fmla="*/ 1783101 h 1899584"/>
              <a:gd name="connsiteX0" fmla="*/ 0 w 8521244"/>
              <a:gd name="connsiteY0" fmla="*/ 1724108 h 1899584"/>
              <a:gd name="connsiteX1" fmla="*/ 1401097 w 8521244"/>
              <a:gd name="connsiteY1" fmla="*/ 1045682 h 1899584"/>
              <a:gd name="connsiteX2" fmla="*/ 2492477 w 8521244"/>
              <a:gd name="connsiteY2" fmla="*/ 131282 h 1899584"/>
              <a:gd name="connsiteX3" fmla="*/ 3421626 w 8521244"/>
              <a:gd name="connsiteY3" fmla="*/ 146030 h 1899584"/>
              <a:gd name="connsiteX4" fmla="*/ 4395019 w 8521244"/>
              <a:gd name="connsiteY4" fmla="*/ 1443889 h 1899584"/>
              <a:gd name="connsiteX5" fmla="*/ 5766619 w 8521244"/>
              <a:gd name="connsiteY5" fmla="*/ 1384895 h 1899584"/>
              <a:gd name="connsiteX6" fmla="*/ 6725264 w 8521244"/>
              <a:gd name="connsiteY6" fmla="*/ 662225 h 1899584"/>
              <a:gd name="connsiteX7" fmla="*/ 7624916 w 8521244"/>
              <a:gd name="connsiteY7" fmla="*/ 691721 h 1899584"/>
              <a:gd name="connsiteX8" fmla="*/ 8450826 w 8521244"/>
              <a:gd name="connsiteY8" fmla="*/ 1797850 h 1899584"/>
              <a:gd name="connsiteX9" fmla="*/ 8421329 w 8521244"/>
              <a:gd name="connsiteY9" fmla="*/ 1783101 h 1899584"/>
              <a:gd name="connsiteX0" fmla="*/ 0 w 8521244"/>
              <a:gd name="connsiteY0" fmla="*/ 1724108 h 1899584"/>
              <a:gd name="connsiteX1" fmla="*/ 1401097 w 8521244"/>
              <a:gd name="connsiteY1" fmla="*/ 1045682 h 1899584"/>
              <a:gd name="connsiteX2" fmla="*/ 2492477 w 8521244"/>
              <a:gd name="connsiteY2" fmla="*/ 131282 h 1899584"/>
              <a:gd name="connsiteX3" fmla="*/ 3421626 w 8521244"/>
              <a:gd name="connsiteY3" fmla="*/ 146030 h 1899584"/>
              <a:gd name="connsiteX4" fmla="*/ 4395019 w 8521244"/>
              <a:gd name="connsiteY4" fmla="*/ 1443889 h 1899584"/>
              <a:gd name="connsiteX5" fmla="*/ 5678129 w 8521244"/>
              <a:gd name="connsiteY5" fmla="*/ 1443889 h 1899584"/>
              <a:gd name="connsiteX6" fmla="*/ 6725264 w 8521244"/>
              <a:gd name="connsiteY6" fmla="*/ 662225 h 1899584"/>
              <a:gd name="connsiteX7" fmla="*/ 7624916 w 8521244"/>
              <a:gd name="connsiteY7" fmla="*/ 691721 h 1899584"/>
              <a:gd name="connsiteX8" fmla="*/ 8450826 w 8521244"/>
              <a:gd name="connsiteY8" fmla="*/ 1797850 h 1899584"/>
              <a:gd name="connsiteX9" fmla="*/ 8421329 w 8521244"/>
              <a:gd name="connsiteY9" fmla="*/ 1783101 h 1899584"/>
              <a:gd name="connsiteX0" fmla="*/ 0 w 8521244"/>
              <a:gd name="connsiteY0" fmla="*/ 1723240 h 1898716"/>
              <a:gd name="connsiteX1" fmla="*/ 1356852 w 8521244"/>
              <a:gd name="connsiteY1" fmla="*/ 1030066 h 1898716"/>
              <a:gd name="connsiteX2" fmla="*/ 2492477 w 8521244"/>
              <a:gd name="connsiteY2" fmla="*/ 130414 h 1898716"/>
              <a:gd name="connsiteX3" fmla="*/ 3421626 w 8521244"/>
              <a:gd name="connsiteY3" fmla="*/ 145162 h 1898716"/>
              <a:gd name="connsiteX4" fmla="*/ 4395019 w 8521244"/>
              <a:gd name="connsiteY4" fmla="*/ 1443021 h 1898716"/>
              <a:gd name="connsiteX5" fmla="*/ 5678129 w 8521244"/>
              <a:gd name="connsiteY5" fmla="*/ 1443021 h 1898716"/>
              <a:gd name="connsiteX6" fmla="*/ 6725264 w 8521244"/>
              <a:gd name="connsiteY6" fmla="*/ 661357 h 1898716"/>
              <a:gd name="connsiteX7" fmla="*/ 7624916 w 8521244"/>
              <a:gd name="connsiteY7" fmla="*/ 690853 h 1898716"/>
              <a:gd name="connsiteX8" fmla="*/ 8450826 w 8521244"/>
              <a:gd name="connsiteY8" fmla="*/ 1796982 h 1898716"/>
              <a:gd name="connsiteX9" fmla="*/ 8421329 w 8521244"/>
              <a:gd name="connsiteY9" fmla="*/ 1782233 h 1898716"/>
              <a:gd name="connsiteX0" fmla="*/ 0 w 8596067"/>
              <a:gd name="connsiteY0" fmla="*/ 1723240 h 1982016"/>
              <a:gd name="connsiteX1" fmla="*/ 1356852 w 8596067"/>
              <a:gd name="connsiteY1" fmla="*/ 1030066 h 1982016"/>
              <a:gd name="connsiteX2" fmla="*/ 2492477 w 8596067"/>
              <a:gd name="connsiteY2" fmla="*/ 130414 h 1982016"/>
              <a:gd name="connsiteX3" fmla="*/ 3421626 w 8596067"/>
              <a:gd name="connsiteY3" fmla="*/ 145162 h 1982016"/>
              <a:gd name="connsiteX4" fmla="*/ 4395019 w 8596067"/>
              <a:gd name="connsiteY4" fmla="*/ 1443021 h 1982016"/>
              <a:gd name="connsiteX5" fmla="*/ 5678129 w 8596067"/>
              <a:gd name="connsiteY5" fmla="*/ 1443021 h 1982016"/>
              <a:gd name="connsiteX6" fmla="*/ 6725264 w 8596067"/>
              <a:gd name="connsiteY6" fmla="*/ 661357 h 1982016"/>
              <a:gd name="connsiteX7" fmla="*/ 7624916 w 8596067"/>
              <a:gd name="connsiteY7" fmla="*/ 690853 h 1982016"/>
              <a:gd name="connsiteX8" fmla="*/ 8450826 w 8596067"/>
              <a:gd name="connsiteY8" fmla="*/ 1796982 h 1982016"/>
              <a:gd name="connsiteX9" fmla="*/ 8551504 w 8596067"/>
              <a:gd name="connsiteY9" fmla="*/ 1925108 h 1982016"/>
              <a:gd name="connsiteX0" fmla="*/ 0 w 8596067"/>
              <a:gd name="connsiteY0" fmla="*/ 1723240 h 1982016"/>
              <a:gd name="connsiteX1" fmla="*/ 1356852 w 8596067"/>
              <a:gd name="connsiteY1" fmla="*/ 1030066 h 1982016"/>
              <a:gd name="connsiteX2" fmla="*/ 2492477 w 8596067"/>
              <a:gd name="connsiteY2" fmla="*/ 130414 h 1982016"/>
              <a:gd name="connsiteX3" fmla="*/ 3421626 w 8596067"/>
              <a:gd name="connsiteY3" fmla="*/ 145162 h 1982016"/>
              <a:gd name="connsiteX4" fmla="*/ 4395019 w 8596067"/>
              <a:gd name="connsiteY4" fmla="*/ 1443021 h 1982016"/>
              <a:gd name="connsiteX5" fmla="*/ 5678129 w 8596067"/>
              <a:gd name="connsiteY5" fmla="*/ 1443021 h 1982016"/>
              <a:gd name="connsiteX6" fmla="*/ 6725264 w 8596067"/>
              <a:gd name="connsiteY6" fmla="*/ 661357 h 1982016"/>
              <a:gd name="connsiteX7" fmla="*/ 7624916 w 8596067"/>
              <a:gd name="connsiteY7" fmla="*/ 690853 h 1982016"/>
              <a:gd name="connsiteX8" fmla="*/ 8450826 w 8596067"/>
              <a:gd name="connsiteY8" fmla="*/ 1796982 h 1982016"/>
              <a:gd name="connsiteX9" fmla="*/ 8551504 w 8596067"/>
              <a:gd name="connsiteY9" fmla="*/ 1925108 h 1982016"/>
              <a:gd name="connsiteX0" fmla="*/ 0 w 8699977"/>
              <a:gd name="connsiteY0" fmla="*/ 1723240 h 1934052"/>
              <a:gd name="connsiteX1" fmla="*/ 1356852 w 8699977"/>
              <a:gd name="connsiteY1" fmla="*/ 1030066 h 1934052"/>
              <a:gd name="connsiteX2" fmla="*/ 2492477 w 8699977"/>
              <a:gd name="connsiteY2" fmla="*/ 130414 h 1934052"/>
              <a:gd name="connsiteX3" fmla="*/ 3421626 w 8699977"/>
              <a:gd name="connsiteY3" fmla="*/ 145162 h 1934052"/>
              <a:gd name="connsiteX4" fmla="*/ 4395019 w 8699977"/>
              <a:gd name="connsiteY4" fmla="*/ 1443021 h 1934052"/>
              <a:gd name="connsiteX5" fmla="*/ 5678129 w 8699977"/>
              <a:gd name="connsiteY5" fmla="*/ 1443021 h 1934052"/>
              <a:gd name="connsiteX6" fmla="*/ 6725264 w 8699977"/>
              <a:gd name="connsiteY6" fmla="*/ 661357 h 1934052"/>
              <a:gd name="connsiteX7" fmla="*/ 7624916 w 8699977"/>
              <a:gd name="connsiteY7" fmla="*/ 690853 h 1934052"/>
              <a:gd name="connsiteX8" fmla="*/ 8450826 w 8699977"/>
              <a:gd name="connsiteY8" fmla="*/ 1796982 h 1934052"/>
              <a:gd name="connsiteX9" fmla="*/ 8675329 w 8699977"/>
              <a:gd name="connsiteY9" fmla="*/ 1852083 h 1934052"/>
              <a:gd name="connsiteX0" fmla="*/ 0 w 8450826"/>
              <a:gd name="connsiteY0" fmla="*/ 1723240 h 1796982"/>
              <a:gd name="connsiteX1" fmla="*/ 1356852 w 8450826"/>
              <a:gd name="connsiteY1" fmla="*/ 1030066 h 1796982"/>
              <a:gd name="connsiteX2" fmla="*/ 2492477 w 8450826"/>
              <a:gd name="connsiteY2" fmla="*/ 130414 h 1796982"/>
              <a:gd name="connsiteX3" fmla="*/ 3421626 w 8450826"/>
              <a:gd name="connsiteY3" fmla="*/ 145162 h 1796982"/>
              <a:gd name="connsiteX4" fmla="*/ 4395019 w 8450826"/>
              <a:gd name="connsiteY4" fmla="*/ 1443021 h 1796982"/>
              <a:gd name="connsiteX5" fmla="*/ 5678129 w 8450826"/>
              <a:gd name="connsiteY5" fmla="*/ 1443021 h 1796982"/>
              <a:gd name="connsiteX6" fmla="*/ 6725264 w 8450826"/>
              <a:gd name="connsiteY6" fmla="*/ 661357 h 1796982"/>
              <a:gd name="connsiteX7" fmla="*/ 7624916 w 8450826"/>
              <a:gd name="connsiteY7" fmla="*/ 690853 h 1796982"/>
              <a:gd name="connsiteX8" fmla="*/ 8450826 w 8450826"/>
              <a:gd name="connsiteY8" fmla="*/ 1796982 h 1796982"/>
              <a:gd name="connsiteX0" fmla="*/ 0 w 8492101"/>
              <a:gd name="connsiteY0" fmla="*/ 1723240 h 1835082"/>
              <a:gd name="connsiteX1" fmla="*/ 1356852 w 8492101"/>
              <a:gd name="connsiteY1" fmla="*/ 1030066 h 1835082"/>
              <a:gd name="connsiteX2" fmla="*/ 2492477 w 8492101"/>
              <a:gd name="connsiteY2" fmla="*/ 130414 h 1835082"/>
              <a:gd name="connsiteX3" fmla="*/ 3421626 w 8492101"/>
              <a:gd name="connsiteY3" fmla="*/ 145162 h 1835082"/>
              <a:gd name="connsiteX4" fmla="*/ 4395019 w 8492101"/>
              <a:gd name="connsiteY4" fmla="*/ 1443021 h 1835082"/>
              <a:gd name="connsiteX5" fmla="*/ 5678129 w 8492101"/>
              <a:gd name="connsiteY5" fmla="*/ 1443021 h 1835082"/>
              <a:gd name="connsiteX6" fmla="*/ 6725264 w 8492101"/>
              <a:gd name="connsiteY6" fmla="*/ 661357 h 1835082"/>
              <a:gd name="connsiteX7" fmla="*/ 7624916 w 8492101"/>
              <a:gd name="connsiteY7" fmla="*/ 690853 h 1835082"/>
              <a:gd name="connsiteX8" fmla="*/ 8492101 w 8492101"/>
              <a:gd name="connsiteY8" fmla="*/ 1835082 h 1835082"/>
              <a:gd name="connsiteX0" fmla="*/ 0 w 8492101"/>
              <a:gd name="connsiteY0" fmla="*/ 1723240 h 1835082"/>
              <a:gd name="connsiteX1" fmla="*/ 1356852 w 8492101"/>
              <a:gd name="connsiteY1" fmla="*/ 1030066 h 1835082"/>
              <a:gd name="connsiteX2" fmla="*/ 2492477 w 8492101"/>
              <a:gd name="connsiteY2" fmla="*/ 130414 h 1835082"/>
              <a:gd name="connsiteX3" fmla="*/ 3421626 w 8492101"/>
              <a:gd name="connsiteY3" fmla="*/ 145162 h 1835082"/>
              <a:gd name="connsiteX4" fmla="*/ 4395019 w 8492101"/>
              <a:gd name="connsiteY4" fmla="*/ 1443021 h 1835082"/>
              <a:gd name="connsiteX5" fmla="*/ 5678129 w 8492101"/>
              <a:gd name="connsiteY5" fmla="*/ 1443021 h 1835082"/>
              <a:gd name="connsiteX6" fmla="*/ 6725264 w 8492101"/>
              <a:gd name="connsiteY6" fmla="*/ 661357 h 1835082"/>
              <a:gd name="connsiteX7" fmla="*/ 7624916 w 8492101"/>
              <a:gd name="connsiteY7" fmla="*/ 690853 h 1835082"/>
              <a:gd name="connsiteX8" fmla="*/ 8492101 w 8492101"/>
              <a:gd name="connsiteY8" fmla="*/ 1835082 h 1835082"/>
              <a:gd name="connsiteX0" fmla="*/ 0 w 8492101"/>
              <a:gd name="connsiteY0" fmla="*/ 1723240 h 1835082"/>
              <a:gd name="connsiteX1" fmla="*/ 1356852 w 8492101"/>
              <a:gd name="connsiteY1" fmla="*/ 1030066 h 1835082"/>
              <a:gd name="connsiteX2" fmla="*/ 2492477 w 8492101"/>
              <a:gd name="connsiteY2" fmla="*/ 130414 h 1835082"/>
              <a:gd name="connsiteX3" fmla="*/ 3421626 w 8492101"/>
              <a:gd name="connsiteY3" fmla="*/ 145162 h 1835082"/>
              <a:gd name="connsiteX4" fmla="*/ 4395019 w 8492101"/>
              <a:gd name="connsiteY4" fmla="*/ 1443021 h 1835082"/>
              <a:gd name="connsiteX5" fmla="*/ 5684479 w 8492101"/>
              <a:gd name="connsiteY5" fmla="*/ 1471596 h 1835082"/>
              <a:gd name="connsiteX6" fmla="*/ 6725264 w 8492101"/>
              <a:gd name="connsiteY6" fmla="*/ 661357 h 1835082"/>
              <a:gd name="connsiteX7" fmla="*/ 7624916 w 8492101"/>
              <a:gd name="connsiteY7" fmla="*/ 690853 h 1835082"/>
              <a:gd name="connsiteX8" fmla="*/ 8492101 w 8492101"/>
              <a:gd name="connsiteY8" fmla="*/ 1835082 h 1835082"/>
              <a:gd name="connsiteX0" fmla="*/ 0 w 8492101"/>
              <a:gd name="connsiteY0" fmla="*/ 1723240 h 1835082"/>
              <a:gd name="connsiteX1" fmla="*/ 1356852 w 8492101"/>
              <a:gd name="connsiteY1" fmla="*/ 1030066 h 1835082"/>
              <a:gd name="connsiteX2" fmla="*/ 2492477 w 8492101"/>
              <a:gd name="connsiteY2" fmla="*/ 130414 h 1835082"/>
              <a:gd name="connsiteX3" fmla="*/ 3421626 w 8492101"/>
              <a:gd name="connsiteY3" fmla="*/ 145162 h 1835082"/>
              <a:gd name="connsiteX4" fmla="*/ 4395019 w 8492101"/>
              <a:gd name="connsiteY4" fmla="*/ 1443021 h 1835082"/>
              <a:gd name="connsiteX5" fmla="*/ 5684479 w 8492101"/>
              <a:gd name="connsiteY5" fmla="*/ 1471596 h 1835082"/>
              <a:gd name="connsiteX6" fmla="*/ 6725264 w 8492101"/>
              <a:gd name="connsiteY6" fmla="*/ 661357 h 1835082"/>
              <a:gd name="connsiteX7" fmla="*/ 7624916 w 8492101"/>
              <a:gd name="connsiteY7" fmla="*/ 690853 h 1835082"/>
              <a:gd name="connsiteX8" fmla="*/ 8492101 w 8492101"/>
              <a:gd name="connsiteY8" fmla="*/ 1835082 h 1835082"/>
              <a:gd name="connsiteX0" fmla="*/ 0 w 8492101"/>
              <a:gd name="connsiteY0" fmla="*/ 1721381 h 1833223"/>
              <a:gd name="connsiteX1" fmla="*/ 1337802 w 8492101"/>
              <a:gd name="connsiteY1" fmla="*/ 996457 h 1833223"/>
              <a:gd name="connsiteX2" fmla="*/ 2492477 w 8492101"/>
              <a:gd name="connsiteY2" fmla="*/ 128555 h 1833223"/>
              <a:gd name="connsiteX3" fmla="*/ 3421626 w 8492101"/>
              <a:gd name="connsiteY3" fmla="*/ 143303 h 1833223"/>
              <a:gd name="connsiteX4" fmla="*/ 4395019 w 8492101"/>
              <a:gd name="connsiteY4" fmla="*/ 1441162 h 1833223"/>
              <a:gd name="connsiteX5" fmla="*/ 5684479 w 8492101"/>
              <a:gd name="connsiteY5" fmla="*/ 1469737 h 1833223"/>
              <a:gd name="connsiteX6" fmla="*/ 6725264 w 8492101"/>
              <a:gd name="connsiteY6" fmla="*/ 659498 h 1833223"/>
              <a:gd name="connsiteX7" fmla="*/ 7624916 w 8492101"/>
              <a:gd name="connsiteY7" fmla="*/ 688994 h 1833223"/>
              <a:gd name="connsiteX8" fmla="*/ 8492101 w 8492101"/>
              <a:gd name="connsiteY8" fmla="*/ 1833223 h 1833223"/>
              <a:gd name="connsiteX0" fmla="*/ 0 w 8492101"/>
              <a:gd name="connsiteY0" fmla="*/ 1721381 h 1833223"/>
              <a:gd name="connsiteX1" fmla="*/ 1337802 w 8492101"/>
              <a:gd name="connsiteY1" fmla="*/ 996457 h 1833223"/>
              <a:gd name="connsiteX2" fmla="*/ 2536927 w 8492101"/>
              <a:gd name="connsiteY2" fmla="*/ 128555 h 1833223"/>
              <a:gd name="connsiteX3" fmla="*/ 3421626 w 8492101"/>
              <a:gd name="connsiteY3" fmla="*/ 143303 h 1833223"/>
              <a:gd name="connsiteX4" fmla="*/ 4395019 w 8492101"/>
              <a:gd name="connsiteY4" fmla="*/ 1441162 h 1833223"/>
              <a:gd name="connsiteX5" fmla="*/ 5684479 w 8492101"/>
              <a:gd name="connsiteY5" fmla="*/ 1469737 h 1833223"/>
              <a:gd name="connsiteX6" fmla="*/ 6725264 w 8492101"/>
              <a:gd name="connsiteY6" fmla="*/ 659498 h 1833223"/>
              <a:gd name="connsiteX7" fmla="*/ 7624916 w 8492101"/>
              <a:gd name="connsiteY7" fmla="*/ 688994 h 1833223"/>
              <a:gd name="connsiteX8" fmla="*/ 8492101 w 8492101"/>
              <a:gd name="connsiteY8" fmla="*/ 1833223 h 1833223"/>
              <a:gd name="connsiteX0" fmla="*/ 0 w 8492101"/>
              <a:gd name="connsiteY0" fmla="*/ 1704505 h 1816347"/>
              <a:gd name="connsiteX1" fmla="*/ 1337802 w 8492101"/>
              <a:gd name="connsiteY1" fmla="*/ 979581 h 1816347"/>
              <a:gd name="connsiteX2" fmla="*/ 2536927 w 8492101"/>
              <a:gd name="connsiteY2" fmla="*/ 111679 h 1816347"/>
              <a:gd name="connsiteX3" fmla="*/ 3421626 w 8492101"/>
              <a:gd name="connsiteY3" fmla="*/ 126427 h 1816347"/>
              <a:gd name="connsiteX4" fmla="*/ 4395019 w 8492101"/>
              <a:gd name="connsiteY4" fmla="*/ 1424286 h 1816347"/>
              <a:gd name="connsiteX5" fmla="*/ 5684479 w 8492101"/>
              <a:gd name="connsiteY5" fmla="*/ 1452861 h 1816347"/>
              <a:gd name="connsiteX6" fmla="*/ 6725264 w 8492101"/>
              <a:gd name="connsiteY6" fmla="*/ 642622 h 1816347"/>
              <a:gd name="connsiteX7" fmla="*/ 7624916 w 8492101"/>
              <a:gd name="connsiteY7" fmla="*/ 672118 h 1816347"/>
              <a:gd name="connsiteX8" fmla="*/ 8492101 w 8492101"/>
              <a:gd name="connsiteY8" fmla="*/ 1816347 h 1816347"/>
              <a:gd name="connsiteX0" fmla="*/ 0 w 8492101"/>
              <a:gd name="connsiteY0" fmla="*/ 1685661 h 1797503"/>
              <a:gd name="connsiteX1" fmla="*/ 1337802 w 8492101"/>
              <a:gd name="connsiteY1" fmla="*/ 960737 h 1797503"/>
              <a:gd name="connsiteX2" fmla="*/ 2555977 w 8492101"/>
              <a:gd name="connsiteY2" fmla="*/ 137285 h 1797503"/>
              <a:gd name="connsiteX3" fmla="*/ 3421626 w 8492101"/>
              <a:gd name="connsiteY3" fmla="*/ 107583 h 1797503"/>
              <a:gd name="connsiteX4" fmla="*/ 4395019 w 8492101"/>
              <a:gd name="connsiteY4" fmla="*/ 1405442 h 1797503"/>
              <a:gd name="connsiteX5" fmla="*/ 5684479 w 8492101"/>
              <a:gd name="connsiteY5" fmla="*/ 1434017 h 1797503"/>
              <a:gd name="connsiteX6" fmla="*/ 6725264 w 8492101"/>
              <a:gd name="connsiteY6" fmla="*/ 623778 h 1797503"/>
              <a:gd name="connsiteX7" fmla="*/ 7624916 w 8492101"/>
              <a:gd name="connsiteY7" fmla="*/ 653274 h 1797503"/>
              <a:gd name="connsiteX8" fmla="*/ 8492101 w 8492101"/>
              <a:gd name="connsiteY8" fmla="*/ 1797503 h 1797503"/>
              <a:gd name="connsiteX0" fmla="*/ 0 w 8492101"/>
              <a:gd name="connsiteY0" fmla="*/ 1749040 h 1860882"/>
              <a:gd name="connsiteX1" fmla="*/ 1337802 w 8492101"/>
              <a:gd name="connsiteY1" fmla="*/ 1024116 h 1860882"/>
              <a:gd name="connsiteX2" fmla="*/ 2536927 w 8492101"/>
              <a:gd name="connsiteY2" fmla="*/ 73664 h 1860882"/>
              <a:gd name="connsiteX3" fmla="*/ 3421626 w 8492101"/>
              <a:gd name="connsiteY3" fmla="*/ 170962 h 1860882"/>
              <a:gd name="connsiteX4" fmla="*/ 4395019 w 8492101"/>
              <a:gd name="connsiteY4" fmla="*/ 1468821 h 1860882"/>
              <a:gd name="connsiteX5" fmla="*/ 5684479 w 8492101"/>
              <a:gd name="connsiteY5" fmla="*/ 1497396 h 1860882"/>
              <a:gd name="connsiteX6" fmla="*/ 6725264 w 8492101"/>
              <a:gd name="connsiteY6" fmla="*/ 687157 h 1860882"/>
              <a:gd name="connsiteX7" fmla="*/ 7624916 w 8492101"/>
              <a:gd name="connsiteY7" fmla="*/ 716653 h 1860882"/>
              <a:gd name="connsiteX8" fmla="*/ 8492101 w 8492101"/>
              <a:gd name="connsiteY8" fmla="*/ 1860882 h 1860882"/>
              <a:gd name="connsiteX0" fmla="*/ 0 w 8492101"/>
              <a:gd name="connsiteY0" fmla="*/ 1754201 h 1866043"/>
              <a:gd name="connsiteX1" fmla="*/ 1337802 w 8492101"/>
              <a:gd name="connsiteY1" fmla="*/ 1029277 h 1866043"/>
              <a:gd name="connsiteX2" fmla="*/ 2536927 w 8492101"/>
              <a:gd name="connsiteY2" fmla="*/ 78825 h 1866043"/>
              <a:gd name="connsiteX3" fmla="*/ 3421626 w 8492101"/>
              <a:gd name="connsiteY3" fmla="*/ 176123 h 1866043"/>
              <a:gd name="connsiteX4" fmla="*/ 4395019 w 8492101"/>
              <a:gd name="connsiteY4" fmla="*/ 1473982 h 1866043"/>
              <a:gd name="connsiteX5" fmla="*/ 5684479 w 8492101"/>
              <a:gd name="connsiteY5" fmla="*/ 1502557 h 1866043"/>
              <a:gd name="connsiteX6" fmla="*/ 6725264 w 8492101"/>
              <a:gd name="connsiteY6" fmla="*/ 692318 h 1866043"/>
              <a:gd name="connsiteX7" fmla="*/ 7624916 w 8492101"/>
              <a:gd name="connsiteY7" fmla="*/ 721814 h 1866043"/>
              <a:gd name="connsiteX8" fmla="*/ 8492101 w 8492101"/>
              <a:gd name="connsiteY8" fmla="*/ 1866043 h 1866043"/>
              <a:gd name="connsiteX0" fmla="*/ 0 w 8492101"/>
              <a:gd name="connsiteY0" fmla="*/ 1756336 h 1868178"/>
              <a:gd name="connsiteX1" fmla="*/ 1337802 w 8492101"/>
              <a:gd name="connsiteY1" fmla="*/ 1031412 h 1868178"/>
              <a:gd name="connsiteX2" fmla="*/ 2536927 w 8492101"/>
              <a:gd name="connsiteY2" fmla="*/ 80960 h 1868178"/>
              <a:gd name="connsiteX3" fmla="*/ 3421626 w 8492101"/>
              <a:gd name="connsiteY3" fmla="*/ 178258 h 1868178"/>
              <a:gd name="connsiteX4" fmla="*/ 4395019 w 8492101"/>
              <a:gd name="connsiteY4" fmla="*/ 1476117 h 1868178"/>
              <a:gd name="connsiteX5" fmla="*/ 5684479 w 8492101"/>
              <a:gd name="connsiteY5" fmla="*/ 1504692 h 1868178"/>
              <a:gd name="connsiteX6" fmla="*/ 6725264 w 8492101"/>
              <a:gd name="connsiteY6" fmla="*/ 694453 h 1868178"/>
              <a:gd name="connsiteX7" fmla="*/ 7624916 w 8492101"/>
              <a:gd name="connsiteY7" fmla="*/ 723949 h 1868178"/>
              <a:gd name="connsiteX8" fmla="*/ 8492101 w 8492101"/>
              <a:gd name="connsiteY8" fmla="*/ 1868178 h 1868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92101" h="1868178">
                <a:moveTo>
                  <a:pt x="0" y="1756336"/>
                </a:moveTo>
                <a:cubicBezTo>
                  <a:pt x="492842" y="1549858"/>
                  <a:pt x="914981" y="1310641"/>
                  <a:pt x="1337802" y="1031412"/>
                </a:cubicBezTo>
                <a:cubicBezTo>
                  <a:pt x="1760623" y="752183"/>
                  <a:pt x="2259473" y="185052"/>
                  <a:pt x="2536927" y="80960"/>
                </a:cubicBezTo>
                <a:cubicBezTo>
                  <a:pt x="2814381" y="-23132"/>
                  <a:pt x="3143694" y="-60618"/>
                  <a:pt x="3421626" y="178258"/>
                </a:cubicBezTo>
                <a:cubicBezTo>
                  <a:pt x="3699558" y="417134"/>
                  <a:pt x="4017877" y="1255045"/>
                  <a:pt x="4395019" y="1476117"/>
                </a:cubicBezTo>
                <a:cubicBezTo>
                  <a:pt x="4772161" y="1697189"/>
                  <a:pt x="5311980" y="1657194"/>
                  <a:pt x="5684479" y="1504692"/>
                </a:cubicBezTo>
                <a:cubicBezTo>
                  <a:pt x="6056978" y="1352190"/>
                  <a:pt x="6401858" y="824577"/>
                  <a:pt x="6725264" y="694453"/>
                </a:cubicBezTo>
                <a:cubicBezTo>
                  <a:pt x="7048670" y="564329"/>
                  <a:pt x="7330443" y="528328"/>
                  <a:pt x="7624916" y="723949"/>
                </a:cubicBezTo>
                <a:cubicBezTo>
                  <a:pt x="7919389" y="919570"/>
                  <a:pt x="8317032" y="1674640"/>
                  <a:pt x="8492101" y="1868178"/>
                </a:cubicBezTo>
              </a:path>
            </a:pathLst>
          </a:custGeom>
          <a:noFill/>
          <a:ln w="57150">
            <a:solidFill>
              <a:schemeClr val="bg2">
                <a:lumMod val="9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dirty="0">
              <a:gradFill>
                <a:gsLst>
                  <a:gs pos="0">
                    <a:srgbClr val="FFFFFF"/>
                  </a:gs>
                  <a:gs pos="100000">
                    <a:srgbClr val="FFFFFF"/>
                  </a:gs>
                </a:gsLst>
                <a:lin ang="5400000" scaled="0"/>
              </a:gradFill>
              <a:ea typeface="Segoe UI" pitchFamily="34" charset="0"/>
              <a:cs typeface="Segoe UI" pitchFamily="34" charset="0"/>
            </a:endParaRPr>
          </a:p>
        </p:txBody>
      </p:sp>
      <p:grpSp>
        <p:nvGrpSpPr>
          <p:cNvPr id="102" name="Group 101"/>
          <p:cNvGrpSpPr/>
          <p:nvPr/>
        </p:nvGrpSpPr>
        <p:grpSpPr>
          <a:xfrm>
            <a:off x="1400709" y="2842773"/>
            <a:ext cx="6165115" cy="73311"/>
            <a:chOff x="467332" y="3245587"/>
            <a:chExt cx="11179980" cy="132944"/>
          </a:xfrm>
        </p:grpSpPr>
        <p:grpSp>
          <p:nvGrpSpPr>
            <p:cNvPr id="89" name="Group 88"/>
            <p:cNvGrpSpPr/>
            <p:nvPr/>
          </p:nvGrpSpPr>
          <p:grpSpPr>
            <a:xfrm>
              <a:off x="467332" y="3248140"/>
              <a:ext cx="3726660" cy="127863"/>
              <a:chOff x="467332" y="3248140"/>
              <a:chExt cx="3726660" cy="127863"/>
            </a:xfrm>
          </p:grpSpPr>
          <p:sp>
            <p:nvSpPr>
              <p:cNvPr id="4" name="Freeform 3"/>
              <p:cNvSpPr/>
              <p:nvPr/>
            </p:nvSpPr>
            <p:spPr bwMode="auto">
              <a:xfrm>
                <a:off x="467332" y="32481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83"/>
              <p:cNvSpPr/>
              <p:nvPr/>
            </p:nvSpPr>
            <p:spPr bwMode="auto">
              <a:xfrm>
                <a:off x="1212664" y="32481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84"/>
              <p:cNvSpPr/>
              <p:nvPr/>
            </p:nvSpPr>
            <p:spPr bwMode="auto">
              <a:xfrm>
                <a:off x="1957996" y="32481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85"/>
              <p:cNvSpPr/>
              <p:nvPr/>
            </p:nvSpPr>
            <p:spPr bwMode="auto">
              <a:xfrm>
                <a:off x="2703328" y="32481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86"/>
              <p:cNvSpPr/>
              <p:nvPr/>
            </p:nvSpPr>
            <p:spPr bwMode="auto">
              <a:xfrm>
                <a:off x="3448660" y="32481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p:cNvGrpSpPr/>
            <p:nvPr/>
          </p:nvGrpSpPr>
          <p:grpSpPr>
            <a:xfrm>
              <a:off x="4193992" y="3247120"/>
              <a:ext cx="3726660" cy="131411"/>
              <a:chOff x="467332" y="3254490"/>
              <a:chExt cx="3726660" cy="131411"/>
            </a:xfrm>
          </p:grpSpPr>
          <p:sp>
            <p:nvSpPr>
              <p:cNvPr id="91" name="Freeform 90"/>
              <p:cNvSpPr/>
              <p:nvPr/>
            </p:nvSpPr>
            <p:spPr bwMode="auto">
              <a:xfrm>
                <a:off x="467332" y="3255509"/>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92" name="Freeform 91"/>
              <p:cNvSpPr/>
              <p:nvPr/>
            </p:nvSpPr>
            <p:spPr bwMode="auto">
              <a:xfrm>
                <a:off x="1215519" y="3258038"/>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92"/>
              <p:cNvSpPr/>
              <p:nvPr/>
            </p:nvSpPr>
            <p:spPr bwMode="auto">
              <a:xfrm>
                <a:off x="1957996" y="325449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93"/>
              <p:cNvSpPr/>
              <p:nvPr/>
            </p:nvSpPr>
            <p:spPr bwMode="auto">
              <a:xfrm>
                <a:off x="2703328" y="325449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94"/>
              <p:cNvSpPr/>
              <p:nvPr/>
            </p:nvSpPr>
            <p:spPr bwMode="auto">
              <a:xfrm>
                <a:off x="3448660" y="325449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grpSp>
        <p:grpSp>
          <p:nvGrpSpPr>
            <p:cNvPr id="96" name="Group 95"/>
            <p:cNvGrpSpPr/>
            <p:nvPr/>
          </p:nvGrpSpPr>
          <p:grpSpPr>
            <a:xfrm>
              <a:off x="7920652" y="3245587"/>
              <a:ext cx="3726660" cy="127863"/>
              <a:chOff x="467332" y="3260840"/>
              <a:chExt cx="3726660" cy="127863"/>
            </a:xfrm>
          </p:grpSpPr>
          <p:sp>
            <p:nvSpPr>
              <p:cNvPr id="97" name="Freeform 96"/>
              <p:cNvSpPr/>
              <p:nvPr/>
            </p:nvSpPr>
            <p:spPr bwMode="auto">
              <a:xfrm>
                <a:off x="467332" y="32608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98" name="Freeform 97"/>
              <p:cNvSpPr/>
              <p:nvPr/>
            </p:nvSpPr>
            <p:spPr bwMode="auto">
              <a:xfrm>
                <a:off x="1212664" y="32608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99" name="Freeform 98"/>
              <p:cNvSpPr/>
              <p:nvPr/>
            </p:nvSpPr>
            <p:spPr bwMode="auto">
              <a:xfrm>
                <a:off x="1957996" y="32608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a:off x="2703328" y="32608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a:off x="3448660" y="3260840"/>
                <a:ext cx="745332" cy="127863"/>
              </a:xfrm>
              <a:custGeom>
                <a:avLst/>
                <a:gdLst>
                  <a:gd name="connsiteX0" fmla="*/ 0 w 1066800"/>
                  <a:gd name="connsiteY0" fmla="*/ 66707 h 76232"/>
                  <a:gd name="connsiteX1" fmla="*/ 200025 w 1066800"/>
                  <a:gd name="connsiteY1" fmla="*/ 32 h 76232"/>
                  <a:gd name="connsiteX2" fmla="*/ 428625 w 1066800"/>
                  <a:gd name="connsiteY2" fmla="*/ 57182 h 76232"/>
                  <a:gd name="connsiteX3" fmla="*/ 781050 w 1066800"/>
                  <a:gd name="connsiteY3" fmla="*/ 9557 h 76232"/>
                  <a:gd name="connsiteX4" fmla="*/ 1066800 w 1066800"/>
                  <a:gd name="connsiteY4" fmla="*/ 76232 h 76232"/>
                  <a:gd name="connsiteX0" fmla="*/ 0 w 1066800"/>
                  <a:gd name="connsiteY0" fmla="*/ 128605 h 138130"/>
                  <a:gd name="connsiteX1" fmla="*/ 190500 w 1066800"/>
                  <a:gd name="connsiteY1" fmla="*/ 17 h 138130"/>
                  <a:gd name="connsiteX2" fmla="*/ 428625 w 1066800"/>
                  <a:gd name="connsiteY2" fmla="*/ 119080 h 138130"/>
                  <a:gd name="connsiteX3" fmla="*/ 781050 w 1066800"/>
                  <a:gd name="connsiteY3" fmla="*/ 71455 h 138130"/>
                  <a:gd name="connsiteX4" fmla="*/ 1066800 w 1066800"/>
                  <a:gd name="connsiteY4" fmla="*/ 138130 h 138130"/>
                  <a:gd name="connsiteX0" fmla="*/ 0 w 1066800"/>
                  <a:gd name="connsiteY0" fmla="*/ 126224 h 135749"/>
                  <a:gd name="connsiteX1" fmla="*/ 300037 w 1066800"/>
                  <a:gd name="connsiteY1" fmla="*/ 18 h 135749"/>
                  <a:gd name="connsiteX2" fmla="*/ 428625 w 1066800"/>
                  <a:gd name="connsiteY2" fmla="*/ 116699 h 135749"/>
                  <a:gd name="connsiteX3" fmla="*/ 781050 w 1066800"/>
                  <a:gd name="connsiteY3" fmla="*/ 69074 h 135749"/>
                  <a:gd name="connsiteX4" fmla="*/ 1066800 w 1066800"/>
                  <a:gd name="connsiteY4" fmla="*/ 135749 h 135749"/>
                  <a:gd name="connsiteX0" fmla="*/ 0 w 1066800"/>
                  <a:gd name="connsiteY0" fmla="*/ 126233 h 135758"/>
                  <a:gd name="connsiteX1" fmla="*/ 300037 w 1066800"/>
                  <a:gd name="connsiteY1" fmla="*/ 27 h 135758"/>
                  <a:gd name="connsiteX2" fmla="*/ 554831 w 1066800"/>
                  <a:gd name="connsiteY2" fmla="*/ 114327 h 135758"/>
                  <a:gd name="connsiteX3" fmla="*/ 781050 w 1066800"/>
                  <a:gd name="connsiteY3" fmla="*/ 69083 h 135758"/>
                  <a:gd name="connsiteX4" fmla="*/ 1066800 w 1066800"/>
                  <a:gd name="connsiteY4" fmla="*/ 135758 h 135758"/>
                  <a:gd name="connsiteX0" fmla="*/ 0 w 781050"/>
                  <a:gd name="connsiteY0" fmla="*/ 126233 h 126233"/>
                  <a:gd name="connsiteX1" fmla="*/ 300037 w 781050"/>
                  <a:gd name="connsiteY1" fmla="*/ 27 h 126233"/>
                  <a:gd name="connsiteX2" fmla="*/ 554831 w 781050"/>
                  <a:gd name="connsiteY2" fmla="*/ 114327 h 126233"/>
                  <a:gd name="connsiteX3" fmla="*/ 781050 w 781050"/>
                  <a:gd name="connsiteY3" fmla="*/ 69083 h 126233"/>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752475"/>
                  <a:gd name="connsiteY0" fmla="*/ 126234 h 126234"/>
                  <a:gd name="connsiteX1" fmla="*/ 300037 w 752475"/>
                  <a:gd name="connsiteY1" fmla="*/ 28 h 126234"/>
                  <a:gd name="connsiteX2" fmla="*/ 554831 w 752475"/>
                  <a:gd name="connsiteY2" fmla="*/ 114328 h 126234"/>
                  <a:gd name="connsiteX3" fmla="*/ 752475 w 752475"/>
                  <a:gd name="connsiteY3" fmla="*/ 7860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26294"/>
                  <a:gd name="connsiteY0" fmla="*/ 126234 h 126234"/>
                  <a:gd name="connsiteX1" fmla="*/ 300037 w 826294"/>
                  <a:gd name="connsiteY1" fmla="*/ 28 h 126234"/>
                  <a:gd name="connsiteX2" fmla="*/ 554831 w 826294"/>
                  <a:gd name="connsiteY2" fmla="*/ 114328 h 126234"/>
                  <a:gd name="connsiteX3" fmla="*/ 826294 w 826294"/>
                  <a:gd name="connsiteY3" fmla="*/ 59559 h 126234"/>
                  <a:gd name="connsiteX0" fmla="*/ 0 w 833438"/>
                  <a:gd name="connsiteY0" fmla="*/ 126234 h 126234"/>
                  <a:gd name="connsiteX1" fmla="*/ 300037 w 833438"/>
                  <a:gd name="connsiteY1" fmla="*/ 28 h 126234"/>
                  <a:gd name="connsiteX2" fmla="*/ 554831 w 833438"/>
                  <a:gd name="connsiteY2" fmla="*/ 114328 h 126234"/>
                  <a:gd name="connsiteX3" fmla="*/ 833438 w 833438"/>
                  <a:gd name="connsiteY3" fmla="*/ 59559 h 126234"/>
                  <a:gd name="connsiteX0" fmla="*/ 0 w 847726"/>
                  <a:gd name="connsiteY0" fmla="*/ 126234 h 127165"/>
                  <a:gd name="connsiteX1" fmla="*/ 300037 w 847726"/>
                  <a:gd name="connsiteY1" fmla="*/ 28 h 127165"/>
                  <a:gd name="connsiteX2" fmla="*/ 554831 w 847726"/>
                  <a:gd name="connsiteY2" fmla="*/ 114328 h 127165"/>
                  <a:gd name="connsiteX3" fmla="*/ 847726 w 847726"/>
                  <a:gd name="connsiteY3" fmla="*/ 78609 h 127165"/>
                  <a:gd name="connsiteX0" fmla="*/ 0 w 847726"/>
                  <a:gd name="connsiteY0" fmla="*/ 126234 h 126234"/>
                  <a:gd name="connsiteX1" fmla="*/ 300037 w 847726"/>
                  <a:gd name="connsiteY1" fmla="*/ 28 h 126234"/>
                  <a:gd name="connsiteX2" fmla="*/ 554831 w 847726"/>
                  <a:gd name="connsiteY2" fmla="*/ 114328 h 126234"/>
                  <a:gd name="connsiteX3" fmla="*/ 847726 w 847726"/>
                  <a:gd name="connsiteY3" fmla="*/ 78609 h 126234"/>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847726"/>
                  <a:gd name="connsiteY0" fmla="*/ 126235 h 126959"/>
                  <a:gd name="connsiteX1" fmla="*/ 300037 w 847726"/>
                  <a:gd name="connsiteY1" fmla="*/ 29 h 126959"/>
                  <a:gd name="connsiteX2" fmla="*/ 554831 w 847726"/>
                  <a:gd name="connsiteY2" fmla="*/ 114329 h 126959"/>
                  <a:gd name="connsiteX3" fmla="*/ 847726 w 847726"/>
                  <a:gd name="connsiteY3" fmla="*/ 78610 h 126959"/>
                  <a:gd name="connsiteX0" fmla="*/ 0 w 757238"/>
                  <a:gd name="connsiteY0" fmla="*/ 126235 h 142742"/>
                  <a:gd name="connsiteX1" fmla="*/ 300037 w 757238"/>
                  <a:gd name="connsiteY1" fmla="*/ 29 h 142742"/>
                  <a:gd name="connsiteX2" fmla="*/ 554831 w 757238"/>
                  <a:gd name="connsiteY2" fmla="*/ 114329 h 142742"/>
                  <a:gd name="connsiteX3" fmla="*/ 757238 w 757238"/>
                  <a:gd name="connsiteY3" fmla="*/ 109566 h 142742"/>
                  <a:gd name="connsiteX0" fmla="*/ 0 w 757238"/>
                  <a:gd name="connsiteY0" fmla="*/ 126235 h 129963"/>
                  <a:gd name="connsiteX1" fmla="*/ 300037 w 757238"/>
                  <a:gd name="connsiteY1" fmla="*/ 29 h 129963"/>
                  <a:gd name="connsiteX2" fmla="*/ 554831 w 757238"/>
                  <a:gd name="connsiteY2" fmla="*/ 114329 h 129963"/>
                  <a:gd name="connsiteX3" fmla="*/ 757238 w 757238"/>
                  <a:gd name="connsiteY3" fmla="*/ 109566 h 129963"/>
                  <a:gd name="connsiteX0" fmla="*/ 0 w 757238"/>
                  <a:gd name="connsiteY0" fmla="*/ 126770 h 126770"/>
                  <a:gd name="connsiteX1" fmla="*/ 300037 w 757238"/>
                  <a:gd name="connsiteY1" fmla="*/ 564 h 126770"/>
                  <a:gd name="connsiteX2" fmla="*/ 485775 w 757238"/>
                  <a:gd name="connsiteY2" fmla="*/ 81526 h 126770"/>
                  <a:gd name="connsiteX3" fmla="*/ 757238 w 757238"/>
                  <a:gd name="connsiteY3" fmla="*/ 110101 h 126770"/>
                  <a:gd name="connsiteX0" fmla="*/ 0 w 757238"/>
                  <a:gd name="connsiteY0" fmla="*/ 126827 h 126827"/>
                  <a:gd name="connsiteX1" fmla="*/ 300037 w 757238"/>
                  <a:gd name="connsiteY1" fmla="*/ 621 h 126827"/>
                  <a:gd name="connsiteX2" fmla="*/ 485775 w 757238"/>
                  <a:gd name="connsiteY2" fmla="*/ 81583 h 126827"/>
                  <a:gd name="connsiteX3" fmla="*/ 757238 w 757238"/>
                  <a:gd name="connsiteY3" fmla="*/ 110158 h 126827"/>
                  <a:gd name="connsiteX0" fmla="*/ 0 w 745332"/>
                  <a:gd name="connsiteY0" fmla="*/ 109805 h 121600"/>
                  <a:gd name="connsiteX1" fmla="*/ 288131 w 745332"/>
                  <a:gd name="connsiteY1" fmla="*/ 267 h 121600"/>
                  <a:gd name="connsiteX2" fmla="*/ 473869 w 745332"/>
                  <a:gd name="connsiteY2" fmla="*/ 81229 h 121600"/>
                  <a:gd name="connsiteX3" fmla="*/ 745332 w 745332"/>
                  <a:gd name="connsiteY3" fmla="*/ 109804 h 121600"/>
                  <a:gd name="connsiteX0" fmla="*/ 0 w 745332"/>
                  <a:gd name="connsiteY0" fmla="*/ 109805 h 127863"/>
                  <a:gd name="connsiteX1" fmla="*/ 288131 w 745332"/>
                  <a:gd name="connsiteY1" fmla="*/ 267 h 127863"/>
                  <a:gd name="connsiteX2" fmla="*/ 473869 w 745332"/>
                  <a:gd name="connsiteY2" fmla="*/ 81229 h 127863"/>
                  <a:gd name="connsiteX3" fmla="*/ 745332 w 745332"/>
                  <a:gd name="connsiteY3" fmla="*/ 109804 h 127863"/>
                </a:gdLst>
                <a:ahLst/>
                <a:cxnLst>
                  <a:cxn ang="0">
                    <a:pos x="connsiteX0" y="connsiteY0"/>
                  </a:cxn>
                  <a:cxn ang="0">
                    <a:pos x="connsiteX1" y="connsiteY1"/>
                  </a:cxn>
                  <a:cxn ang="0">
                    <a:pos x="connsiteX2" y="connsiteY2"/>
                  </a:cxn>
                  <a:cxn ang="0">
                    <a:pos x="connsiteX3" y="connsiteY3"/>
                  </a:cxn>
                </a:cxnLst>
                <a:rect l="l" t="t" r="r" b="b"/>
                <a:pathLst>
                  <a:path w="745332" h="127863">
                    <a:moveTo>
                      <a:pt x="0" y="109805"/>
                    </a:moveTo>
                    <a:cubicBezTo>
                      <a:pt x="64294" y="77261"/>
                      <a:pt x="209153" y="5030"/>
                      <a:pt x="288131" y="267"/>
                    </a:cubicBezTo>
                    <a:cubicBezTo>
                      <a:pt x="367109" y="-4496"/>
                      <a:pt x="414338" y="55829"/>
                      <a:pt x="473869" y="81229"/>
                    </a:cubicBezTo>
                    <a:cubicBezTo>
                      <a:pt x="533400" y="106629"/>
                      <a:pt x="564754" y="153857"/>
                      <a:pt x="745332" y="109804"/>
                    </a:cubicBezTo>
                  </a:path>
                </a:pathLst>
              </a:custGeom>
              <a:noFill/>
              <a:ln w="5715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07" tIns="80646" rIns="100807" bIns="80646" numCol="1" spcCol="0" rtlCol="0" fromWordArt="0" anchor="t" anchorCtr="0" forceAA="0" compatLnSpc="1">
                <a:prstTxWarp prst="textNoShape">
                  <a:avLst/>
                </a:prstTxWarp>
                <a:noAutofit/>
              </a:bodyPr>
              <a:lstStyle/>
              <a:p>
                <a:pPr algn="ctr" defTabSz="513992" fontAlgn="base">
                  <a:lnSpc>
                    <a:spcPct val="90000"/>
                  </a:lnSpc>
                  <a:spcBef>
                    <a:spcPct val="0"/>
                  </a:spcBef>
                  <a:spcAft>
                    <a:spcPct val="0"/>
                  </a:spcAft>
                </a:pPr>
                <a:endParaRPr lang="en-US" sz="1323">
                  <a:gradFill>
                    <a:gsLst>
                      <a:gs pos="0">
                        <a:srgbClr val="FFFFFF"/>
                      </a:gs>
                      <a:gs pos="100000">
                        <a:srgbClr val="FFFFFF"/>
                      </a:gs>
                    </a:gsLst>
                    <a:lin ang="5400000" scaled="0"/>
                  </a:gradFill>
                  <a:ea typeface="Segoe UI" pitchFamily="34" charset="0"/>
                  <a:cs typeface="Segoe UI" pitchFamily="34" charset="0"/>
                </a:endParaRPr>
              </a:p>
            </p:txBody>
          </p:sp>
        </p:grpSp>
      </p:grpSp>
      <p:sp>
        <p:nvSpPr>
          <p:cNvPr id="83" name="Rectangle 82"/>
          <p:cNvSpPr/>
          <p:nvPr/>
        </p:nvSpPr>
        <p:spPr bwMode="auto">
          <a:xfrm>
            <a:off x="1436339" y="3273691"/>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8" name="Rectangle 87"/>
          <p:cNvSpPr/>
          <p:nvPr/>
        </p:nvSpPr>
        <p:spPr bwMode="auto">
          <a:xfrm>
            <a:off x="1776084" y="327357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3" name="Rectangle 102"/>
          <p:cNvSpPr/>
          <p:nvPr/>
        </p:nvSpPr>
        <p:spPr bwMode="auto">
          <a:xfrm>
            <a:off x="1776083" y="3076170"/>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4" name="Rectangle 103"/>
          <p:cNvSpPr/>
          <p:nvPr/>
        </p:nvSpPr>
        <p:spPr bwMode="auto">
          <a:xfrm>
            <a:off x="2115830" y="307605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5" name="Rectangle 104"/>
          <p:cNvSpPr/>
          <p:nvPr/>
        </p:nvSpPr>
        <p:spPr bwMode="auto">
          <a:xfrm>
            <a:off x="2115828" y="3273691"/>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6" name="Rectangle 105"/>
          <p:cNvSpPr/>
          <p:nvPr/>
        </p:nvSpPr>
        <p:spPr bwMode="auto">
          <a:xfrm>
            <a:off x="2455574" y="327357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7" name="Rectangle 106"/>
          <p:cNvSpPr/>
          <p:nvPr/>
        </p:nvSpPr>
        <p:spPr bwMode="auto">
          <a:xfrm>
            <a:off x="2455572" y="3076170"/>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8" name="Rectangle 107"/>
          <p:cNvSpPr/>
          <p:nvPr/>
        </p:nvSpPr>
        <p:spPr bwMode="auto">
          <a:xfrm>
            <a:off x="2795318" y="307605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9" name="Rectangle 108"/>
          <p:cNvSpPr/>
          <p:nvPr/>
        </p:nvSpPr>
        <p:spPr bwMode="auto">
          <a:xfrm>
            <a:off x="2795316" y="3273691"/>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0" name="Rectangle 109"/>
          <p:cNvSpPr/>
          <p:nvPr/>
        </p:nvSpPr>
        <p:spPr bwMode="auto">
          <a:xfrm>
            <a:off x="3135062" y="327357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1" name="Rectangle 110"/>
          <p:cNvSpPr/>
          <p:nvPr/>
        </p:nvSpPr>
        <p:spPr bwMode="auto">
          <a:xfrm>
            <a:off x="3135060" y="3076170"/>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2" name="Rectangle 111"/>
          <p:cNvSpPr/>
          <p:nvPr/>
        </p:nvSpPr>
        <p:spPr bwMode="auto">
          <a:xfrm>
            <a:off x="3474807" y="307605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3" name="Rectangle 112"/>
          <p:cNvSpPr/>
          <p:nvPr/>
        </p:nvSpPr>
        <p:spPr bwMode="auto">
          <a:xfrm>
            <a:off x="3474804" y="3273691"/>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4" name="Rectangle 113"/>
          <p:cNvSpPr/>
          <p:nvPr/>
        </p:nvSpPr>
        <p:spPr bwMode="auto">
          <a:xfrm>
            <a:off x="3814551" y="327357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5" name="Rectangle 114"/>
          <p:cNvSpPr/>
          <p:nvPr/>
        </p:nvSpPr>
        <p:spPr bwMode="auto">
          <a:xfrm>
            <a:off x="3814549" y="3076170"/>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6" name="Rectangle 115"/>
          <p:cNvSpPr/>
          <p:nvPr/>
        </p:nvSpPr>
        <p:spPr bwMode="auto">
          <a:xfrm>
            <a:off x="4154295" y="307605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17" name="Rectangle 116"/>
          <p:cNvSpPr/>
          <p:nvPr/>
        </p:nvSpPr>
        <p:spPr bwMode="auto">
          <a:xfrm>
            <a:off x="4154293" y="3273691"/>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1" name="Rectangle 120"/>
          <p:cNvSpPr/>
          <p:nvPr/>
        </p:nvSpPr>
        <p:spPr bwMode="auto">
          <a:xfrm>
            <a:off x="4494039" y="327357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3" name="Rectangle 122"/>
          <p:cNvSpPr/>
          <p:nvPr/>
        </p:nvSpPr>
        <p:spPr bwMode="auto">
          <a:xfrm>
            <a:off x="4494037" y="3076170"/>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4" name="Rectangle 123"/>
          <p:cNvSpPr/>
          <p:nvPr/>
        </p:nvSpPr>
        <p:spPr bwMode="auto">
          <a:xfrm>
            <a:off x="4833783" y="307605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5" name="Rectangle 124"/>
          <p:cNvSpPr/>
          <p:nvPr/>
        </p:nvSpPr>
        <p:spPr bwMode="auto">
          <a:xfrm>
            <a:off x="4833782" y="3273691"/>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6" name="Rectangle 125"/>
          <p:cNvSpPr/>
          <p:nvPr/>
        </p:nvSpPr>
        <p:spPr bwMode="auto">
          <a:xfrm>
            <a:off x="5173527" y="327357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7" name="Rectangle 126"/>
          <p:cNvSpPr/>
          <p:nvPr/>
        </p:nvSpPr>
        <p:spPr bwMode="auto">
          <a:xfrm>
            <a:off x="5173526" y="3076170"/>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8" name="Rectangle 127"/>
          <p:cNvSpPr/>
          <p:nvPr/>
        </p:nvSpPr>
        <p:spPr bwMode="auto">
          <a:xfrm>
            <a:off x="5513271" y="307605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9" name="Rectangle 128"/>
          <p:cNvSpPr/>
          <p:nvPr/>
        </p:nvSpPr>
        <p:spPr bwMode="auto">
          <a:xfrm>
            <a:off x="5513270" y="3273691"/>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0" name="Rectangle 129"/>
          <p:cNvSpPr/>
          <p:nvPr/>
        </p:nvSpPr>
        <p:spPr bwMode="auto">
          <a:xfrm>
            <a:off x="5853015" y="327357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1" name="Rectangle 130"/>
          <p:cNvSpPr/>
          <p:nvPr/>
        </p:nvSpPr>
        <p:spPr bwMode="auto">
          <a:xfrm>
            <a:off x="5853014" y="3076170"/>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2" name="Rectangle 131"/>
          <p:cNvSpPr/>
          <p:nvPr/>
        </p:nvSpPr>
        <p:spPr bwMode="auto">
          <a:xfrm>
            <a:off x="6192761" y="307605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3" name="Rectangle 132"/>
          <p:cNvSpPr/>
          <p:nvPr/>
        </p:nvSpPr>
        <p:spPr bwMode="auto">
          <a:xfrm>
            <a:off x="6192758" y="3273691"/>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4" name="Rectangle 133"/>
          <p:cNvSpPr/>
          <p:nvPr/>
        </p:nvSpPr>
        <p:spPr bwMode="auto">
          <a:xfrm>
            <a:off x="6532505" y="327357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5" name="Rectangle 134"/>
          <p:cNvSpPr/>
          <p:nvPr/>
        </p:nvSpPr>
        <p:spPr bwMode="auto">
          <a:xfrm>
            <a:off x="6532502" y="3076170"/>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6" name="Rectangle 135"/>
          <p:cNvSpPr/>
          <p:nvPr/>
        </p:nvSpPr>
        <p:spPr bwMode="auto">
          <a:xfrm>
            <a:off x="6872249" y="307605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7" name="Rectangle 136"/>
          <p:cNvSpPr/>
          <p:nvPr/>
        </p:nvSpPr>
        <p:spPr bwMode="auto">
          <a:xfrm>
            <a:off x="6872247" y="3273691"/>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8" name="Rectangle 137"/>
          <p:cNvSpPr/>
          <p:nvPr/>
        </p:nvSpPr>
        <p:spPr bwMode="auto">
          <a:xfrm>
            <a:off x="7211993" y="327357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39" name="Rectangle 138"/>
          <p:cNvSpPr/>
          <p:nvPr/>
        </p:nvSpPr>
        <p:spPr bwMode="auto">
          <a:xfrm>
            <a:off x="7211991" y="3076170"/>
            <a:ext cx="339744" cy="150931"/>
          </a:xfrm>
          <a:prstGeom prst="rect">
            <a:avLst/>
          </a:prstGeom>
          <a:solidFill>
            <a:schemeClr val="accent1">
              <a:lumMod val="60000"/>
              <a:lumOff val="40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40" name="Rectangle 139"/>
          <p:cNvSpPr/>
          <p:nvPr/>
        </p:nvSpPr>
        <p:spPr bwMode="auto">
          <a:xfrm>
            <a:off x="7551737" y="3076054"/>
            <a:ext cx="120807" cy="151046"/>
          </a:xfrm>
          <a:prstGeom prst="rect">
            <a:avLst/>
          </a:prstGeom>
          <a:solidFill>
            <a:schemeClr val="accent1">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defTabSz="685204" fontAlgn="base">
              <a:spcBef>
                <a:spcPct val="0"/>
              </a:spcBef>
              <a:spcAft>
                <a:spcPct val="0"/>
              </a:spcAft>
            </a:pPr>
            <a:endParaRPr lang="en-US" sz="176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6146" name="Picture 2" descr="http://financialmoneytips.com/wp-content/uploads/2012/04/goldemploye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9523" y="2495550"/>
            <a:ext cx="3589583" cy="273619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cliparts.co/cliparts/pT7/K8p/pT7K8pjB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43787" y="351225"/>
            <a:ext cx="3318150" cy="290338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s://www.vereinigte-sparkassen.de/module/servicegarantie/Bilder/Maennchen_gruenerHaken.jpg"/>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54370" y="2155341"/>
            <a:ext cx="3516194" cy="287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0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Take-a-ways</a:t>
            </a:r>
          </a:p>
        </p:txBody>
      </p:sp>
      <p:sp>
        <p:nvSpPr>
          <p:cNvPr id="15" name="Content Placeholder 2"/>
          <p:cNvSpPr txBox="1">
            <a:spLocks/>
          </p:cNvSpPr>
          <p:nvPr/>
        </p:nvSpPr>
        <p:spPr>
          <a:xfrm>
            <a:off x="807720" y="1231021"/>
            <a:ext cx="5676900" cy="806938"/>
          </a:xfrm>
          <a:prstGeom prst="rect">
            <a:avLst/>
          </a:prstGeom>
        </p:spPr>
        <p:txBody>
          <a:bodyPr vert="horz" lIns="91440" tIns="45720" rIns="91440" bIns="45720" rtlCol="0">
            <a:normAutofit/>
          </a:bodyPr>
          <a:lstStyle>
            <a:lvl1pPr marL="342892" indent="-342892" algn="l" defTabSz="914378"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1pPr>
            <a:lvl2pPr marL="742931" indent="-285743" algn="l" defTabSz="914378"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2pPr>
            <a:lvl3pPr marL="1142972" indent="-228594" algn="l" defTabSz="914378" rtl="0" eaLnBrk="1" latinLnBrk="0" hangingPunct="1">
              <a:spcBef>
                <a:spcPct val="20000"/>
              </a:spcBef>
              <a:buFont typeface="Arial" pitchFamily="34" charset="0"/>
              <a:buChar char="•"/>
              <a:defRPr sz="1800" kern="1200">
                <a:solidFill>
                  <a:schemeClr val="tx1">
                    <a:lumMod val="75000"/>
                    <a:lumOff val="25000"/>
                  </a:schemeClr>
                </a:solidFill>
                <a:latin typeface="+mj-lt"/>
                <a:ea typeface="+mn-ea"/>
                <a:cs typeface="+mn-cs"/>
              </a:defRPr>
            </a:lvl3pPr>
            <a:lvl4pPr marL="1600160" indent="-228594" algn="l" defTabSz="914378"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4pPr>
            <a:lvl5pPr marL="2057348" indent="-228594" algn="l" defTabSz="914378"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800"/>
              <a:t>Get good at the science… but </a:t>
            </a:r>
            <a:r>
              <a:rPr lang="en-US" sz="1800" b="1"/>
              <a:t>don’t be overly prescriptive</a:t>
            </a:r>
            <a:r>
              <a:rPr lang="en-US" sz="1800"/>
              <a:t>.</a:t>
            </a:r>
            <a:endParaRPr lang="en-US" sz="1800" dirty="0"/>
          </a:p>
        </p:txBody>
      </p:sp>
      <p:sp>
        <p:nvSpPr>
          <p:cNvPr id="16" name="Rectangle 15"/>
          <p:cNvSpPr/>
          <p:nvPr/>
        </p:nvSpPr>
        <p:spPr>
          <a:xfrm>
            <a:off x="228600" y="1098550"/>
            <a:ext cx="579120" cy="624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rPr>
              <a:t>1</a:t>
            </a:r>
          </a:p>
        </p:txBody>
      </p:sp>
      <p:sp>
        <p:nvSpPr>
          <p:cNvPr id="17" name="Rectangle 16"/>
          <p:cNvSpPr/>
          <p:nvPr/>
        </p:nvSpPr>
        <p:spPr>
          <a:xfrm>
            <a:off x="228600" y="1875790"/>
            <a:ext cx="579120" cy="624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rPr>
              <a:t>2</a:t>
            </a:r>
          </a:p>
        </p:txBody>
      </p:sp>
      <p:sp>
        <p:nvSpPr>
          <p:cNvPr id="18" name="Rectangle 17"/>
          <p:cNvSpPr/>
          <p:nvPr/>
        </p:nvSpPr>
        <p:spPr>
          <a:xfrm>
            <a:off x="228600" y="2424430"/>
            <a:ext cx="579120" cy="6248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accent1"/>
                </a:solidFill>
              </a:rPr>
              <a:t>3</a:t>
            </a:r>
          </a:p>
        </p:txBody>
      </p:sp>
      <p:sp>
        <p:nvSpPr>
          <p:cNvPr id="19" name="Content Placeholder 2"/>
          <p:cNvSpPr txBox="1">
            <a:spLocks/>
          </p:cNvSpPr>
          <p:nvPr/>
        </p:nvSpPr>
        <p:spPr>
          <a:xfrm>
            <a:off x="807720" y="2012950"/>
            <a:ext cx="5676900" cy="82159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Don’t copy … </a:t>
            </a:r>
            <a:r>
              <a:rPr lang="en-US" sz="1800" b="1" dirty="0"/>
              <a:t>learn from others</a:t>
            </a:r>
            <a:r>
              <a:rPr lang="en-US" sz="1800" dirty="0"/>
              <a:t>.</a:t>
            </a:r>
          </a:p>
        </p:txBody>
      </p:sp>
      <p:sp>
        <p:nvSpPr>
          <p:cNvPr id="20" name="Content Placeholder 2"/>
          <p:cNvSpPr txBox="1">
            <a:spLocks/>
          </p:cNvSpPr>
          <p:nvPr/>
        </p:nvSpPr>
        <p:spPr>
          <a:xfrm>
            <a:off x="807720" y="2546350"/>
            <a:ext cx="5676900" cy="990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a:solidFill>
                  <a:schemeClr val="tx1">
                    <a:lumMod val="75000"/>
                    <a:lumOff val="25000"/>
                  </a:schemeClr>
                </a:solidFill>
                <a:latin typeface="+mj-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tx1">
                    <a:lumMod val="75000"/>
                    <a:lumOff val="25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tx1">
                    <a:lumMod val="75000"/>
                    <a:lumOff val="25000"/>
                  </a:schemeClr>
                </a:solidFill>
                <a:latin typeface="+mj-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75000"/>
                    <a:lumOff val="25000"/>
                  </a:schemeClr>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dirty="0"/>
              <a:t>Build the </a:t>
            </a:r>
            <a:r>
              <a:rPr lang="en-US" sz="1800" b="1" dirty="0"/>
              <a:t>culture you want</a:t>
            </a:r>
            <a:r>
              <a:rPr lang="en-US" sz="1800" dirty="0"/>
              <a:t>… and you’ll get the </a:t>
            </a:r>
            <a:r>
              <a:rPr lang="en-US" sz="1800" b="1" dirty="0"/>
              <a:t>behavior you’re after</a:t>
            </a:r>
            <a:r>
              <a:rPr lang="en-US" sz="1800" dirty="0"/>
              <a:t>.</a:t>
            </a:r>
          </a:p>
        </p:txBody>
      </p:sp>
    </p:spTree>
    <p:extLst>
      <p:ext uri="{BB962C8B-B14F-4D97-AF65-F5344CB8AC3E}">
        <p14:creationId xmlns:p14="http://schemas.microsoft.com/office/powerpoint/2010/main" val="253982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0"/>
                                  </p:stCondLst>
                                  <p:childTnLst>
                                    <p:set>
                                      <p:cBhvr>
                                        <p:cTn id="9" dur="1" fill="hold">
                                          <p:stCondLst>
                                            <p:cond delay="0"/>
                                          </p:stCondLst>
                                        </p:cTn>
                                        <p:tgtEl>
                                          <p:spTgt spid="15">
                                            <p:txEl>
                                              <p:pRg st="0" end="0"/>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20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2000"/>
                                  </p:stCondLst>
                                  <p:childTnLst>
                                    <p:set>
                                      <p:cBhvr>
                                        <p:cTn id="18" dur="1" fill="hold">
                                          <p:stCondLst>
                                            <p:cond delay="0"/>
                                          </p:stCondLst>
                                        </p:cTn>
                                        <p:tgtEl>
                                          <p:spTgt spid="20"/>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7" grpId="0"/>
      <p:bldP spid="18" grpId="0"/>
      <p:bldP spid="19" grpId="0"/>
      <p:bldP spid="2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1431626"/>
            <a:ext cx="7017696" cy="1101725"/>
          </a:xfrm>
        </p:spPr>
        <p:txBody>
          <a:bodyPr/>
          <a:lstStyle/>
          <a:p>
            <a:r>
              <a:rPr lang="en-US" dirty="0">
                <a:solidFill>
                  <a:schemeClr val="accent4">
                    <a:lumMod val="75000"/>
                  </a:schemeClr>
                </a:solidFill>
              </a:rPr>
              <a:t>Thank you</a:t>
            </a:r>
          </a:p>
        </p:txBody>
      </p:sp>
      <p:sp>
        <p:nvSpPr>
          <p:cNvPr id="6" name="Subtitle 2"/>
          <p:cNvSpPr txBox="1">
            <a:spLocks/>
          </p:cNvSpPr>
          <p:nvPr/>
        </p:nvSpPr>
        <p:spPr>
          <a:xfrm>
            <a:off x="1447800" y="2647950"/>
            <a:ext cx="6400800" cy="1039680"/>
          </a:xfrm>
          <a:prstGeom prst="rect">
            <a:avLst/>
          </a:prstGeom>
        </p:spPr>
        <p:txBody>
          <a:bodyPr vert="horz" lIns="91440" tIns="45720" rIns="91440" bIns="45720" rtlCol="0">
            <a:noAutofit/>
          </a:bodyPr>
          <a:lstStyle>
            <a:lvl1pPr marL="0" indent="0" algn="ctr" defTabSz="914378" rtl="0" eaLnBrk="1" latinLnBrk="0" hangingPunct="1">
              <a:spcBef>
                <a:spcPct val="20000"/>
              </a:spcBef>
              <a:buFont typeface="Arial" pitchFamily="34" charset="0"/>
              <a:buNone/>
              <a:defRPr sz="2400" kern="1200">
                <a:solidFill>
                  <a:schemeClr val="accent6">
                    <a:lumMod val="50000"/>
                  </a:schemeClr>
                </a:solidFill>
                <a:latin typeface="+mj-lt"/>
                <a:ea typeface="+mn-ea"/>
                <a:cs typeface="+mn-cs"/>
              </a:defRPr>
            </a:lvl1pPr>
            <a:lvl2pPr marL="457189" indent="0" algn="ctr" defTabSz="914378"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2pPr>
            <a:lvl3pPr marL="914378" indent="0" algn="ctr" defTabSz="914378" rtl="0" eaLnBrk="1" latinLnBrk="0" hangingPunct="1">
              <a:spcBef>
                <a:spcPct val="20000"/>
              </a:spcBef>
              <a:buFont typeface="Arial" pitchFamily="34" charset="0"/>
              <a:buNone/>
              <a:defRPr sz="1800" kern="1200">
                <a:solidFill>
                  <a:schemeClr val="tx1">
                    <a:tint val="75000"/>
                  </a:schemeClr>
                </a:solidFill>
                <a:latin typeface="+mj-lt"/>
                <a:ea typeface="+mn-ea"/>
                <a:cs typeface="+mn-cs"/>
              </a:defRPr>
            </a:lvl3pPr>
            <a:lvl4pPr marL="1371566" indent="0" algn="ctr" defTabSz="914378"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4pPr>
            <a:lvl5pPr marL="1828754" indent="0" algn="ctr" defTabSz="914378"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5943" indent="0" algn="ctr" defTabSz="91437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132" indent="0" algn="ctr" defTabSz="91437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320" indent="0" algn="ctr" defTabSz="91437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509" indent="0" algn="ctr" defTabSz="91437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endParaRPr lang="en-US" sz="2000" dirty="0"/>
          </a:p>
          <a:p>
            <a:pPr algn="l"/>
            <a:r>
              <a:rPr lang="en-US" sz="1800" b="1" dirty="0">
                <a:solidFill>
                  <a:schemeClr val="tx1"/>
                </a:solidFill>
              </a:rPr>
              <a:t>Ewald Hofman</a:t>
            </a:r>
          </a:p>
          <a:p>
            <a:pPr algn="l"/>
            <a:r>
              <a:rPr lang="en-US" sz="1400" dirty="0">
                <a:solidFill>
                  <a:schemeClr val="tx1"/>
                </a:solidFill>
              </a:rPr>
              <a:t>Senior Program Manager</a:t>
            </a:r>
          </a:p>
          <a:p>
            <a:pPr algn="l"/>
            <a:r>
              <a:rPr lang="en-US" sz="1400" dirty="0">
                <a:solidFill>
                  <a:schemeClr val="tx1"/>
                </a:solidFill>
              </a:rPr>
              <a:t>Microsoft</a:t>
            </a:r>
          </a:p>
          <a:p>
            <a:pPr algn="l"/>
            <a:endParaRPr lang="en-US" sz="1400" dirty="0">
              <a:solidFill>
                <a:schemeClr val="tx1"/>
              </a:solidFill>
            </a:endParaRPr>
          </a:p>
          <a:p>
            <a:pPr algn="l"/>
            <a:r>
              <a:rPr lang="en-US" sz="1400" dirty="0">
                <a:solidFill>
                  <a:schemeClr val="tx1"/>
                </a:solidFill>
              </a:rPr>
              <a:t>E-mail: </a:t>
            </a:r>
            <a:r>
              <a:rPr lang="en-US" sz="1400" dirty="0">
                <a:solidFill>
                  <a:schemeClr val="tx1"/>
                </a:solidFill>
                <a:hlinkClick r:id="rId2"/>
              </a:rPr>
              <a:t>Ewald.Hofman@microsoft.com</a:t>
            </a:r>
            <a:endParaRPr lang="en-US" sz="1400" dirty="0">
              <a:solidFill>
                <a:schemeClr val="tx1"/>
              </a:solidFill>
            </a:endParaRPr>
          </a:p>
          <a:p>
            <a:pPr algn="l"/>
            <a:r>
              <a:rPr lang="en-US" sz="1400" dirty="0">
                <a:solidFill>
                  <a:schemeClr val="tx1"/>
                </a:solidFill>
              </a:rPr>
              <a:t>Twitter: @</a:t>
            </a:r>
            <a:r>
              <a:rPr lang="en-US" sz="1400">
                <a:solidFill>
                  <a:schemeClr val="tx1"/>
                </a:solidFill>
              </a:rPr>
              <a:t>VSTeam</a:t>
            </a:r>
            <a:endParaRPr lang="en-US" sz="1400" dirty="0">
              <a:solidFill>
                <a:schemeClr val="tx1"/>
              </a:solidFill>
            </a:endParaRPr>
          </a:p>
          <a:p>
            <a:pPr algn="l"/>
            <a:r>
              <a:rPr lang="en-US" sz="1400" dirty="0">
                <a:solidFill>
                  <a:schemeClr val="tx1"/>
                </a:solidFill>
              </a:rPr>
              <a:t>Survey: </a:t>
            </a:r>
            <a:r>
              <a:rPr lang="en-US" sz="1400" dirty="0">
                <a:solidFill>
                  <a:schemeClr val="tx1"/>
                </a:solidFill>
                <a:hlinkClick r:id="rId3"/>
              </a:rPr>
              <a:t>http://aka.ms/vstsmeetups</a:t>
            </a:r>
            <a:r>
              <a:rPr lang="en-US" sz="1400" dirty="0">
                <a:solidFill>
                  <a:schemeClr val="tx1"/>
                </a:solidFill>
              </a:rPr>
              <a:t> </a:t>
            </a:r>
          </a:p>
        </p:txBody>
      </p:sp>
    </p:spTree>
    <p:extLst>
      <p:ext uri="{BB962C8B-B14F-4D97-AF65-F5344CB8AC3E}">
        <p14:creationId xmlns:p14="http://schemas.microsoft.com/office/powerpoint/2010/main" val="1634936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Feedback</a:t>
            </a:r>
          </a:p>
        </p:txBody>
      </p:sp>
      <p:grpSp>
        <p:nvGrpSpPr>
          <p:cNvPr id="6" name="Group 5"/>
          <p:cNvGrpSpPr/>
          <p:nvPr/>
        </p:nvGrpSpPr>
        <p:grpSpPr>
          <a:xfrm>
            <a:off x="1219201" y="2724151"/>
            <a:ext cx="3048000" cy="381000"/>
            <a:chOff x="76200" y="2724150"/>
            <a:chExt cx="3440461" cy="520641"/>
          </a:xfrm>
        </p:grpSpPr>
        <p:grpSp>
          <p:nvGrpSpPr>
            <p:cNvPr id="5" name="Group 4"/>
            <p:cNvGrpSpPr/>
            <p:nvPr/>
          </p:nvGrpSpPr>
          <p:grpSpPr>
            <a:xfrm>
              <a:off x="76200" y="3105150"/>
              <a:ext cx="3440461" cy="139641"/>
              <a:chOff x="293339" y="3041709"/>
              <a:chExt cx="6158920" cy="352968"/>
            </a:xfrm>
          </p:grpSpPr>
          <p:sp>
            <p:nvSpPr>
              <p:cNvPr id="31" name="Rectangle 30"/>
              <p:cNvSpPr/>
              <p:nvPr/>
            </p:nvSpPr>
            <p:spPr bwMode="auto">
              <a:xfrm>
                <a:off x="293339" y="3041709"/>
                <a:ext cx="6133708" cy="352967"/>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algn="ctr" defTabSz="685204" fontAlgn="base">
                  <a:spcBef>
                    <a:spcPct val="0"/>
                  </a:spcBef>
                  <a:spcAft>
                    <a:spcPct val="0"/>
                  </a:spcAft>
                </a:pPr>
                <a:endParaRPr lang="en-US" sz="132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64" name="Group 63"/>
              <p:cNvGrpSpPr/>
              <p:nvPr/>
            </p:nvGrpSpPr>
            <p:grpSpPr>
              <a:xfrm>
                <a:off x="1683880" y="3041709"/>
                <a:ext cx="4768379" cy="352967"/>
                <a:chOff x="3053589" y="4343348"/>
                <a:chExt cx="8647103" cy="640080"/>
              </a:xfrm>
            </p:grpSpPr>
            <p:sp>
              <p:nvSpPr>
                <p:cNvPr id="65" name="Flowchart: Process 64"/>
                <p:cNvSpPr/>
                <p:nvPr/>
              </p:nvSpPr>
              <p:spPr bwMode="auto">
                <a:xfrm>
                  <a:off x="3053589" y="4343348"/>
                  <a:ext cx="91440" cy="640080"/>
                </a:xfrm>
                <a:prstGeom prst="flowChartProcess">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Flowchart: Process 66"/>
                <p:cNvSpPr/>
                <p:nvPr/>
              </p:nvSpPr>
              <p:spPr bwMode="auto">
                <a:xfrm>
                  <a:off x="7372000" y="4343348"/>
                  <a:ext cx="91440" cy="640080"/>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lowchart: Process 68"/>
                <p:cNvSpPr/>
                <p:nvPr/>
              </p:nvSpPr>
              <p:spPr bwMode="auto">
                <a:xfrm>
                  <a:off x="11609252" y="4343348"/>
                  <a:ext cx="91440" cy="640080"/>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6" name="Flowchart: Process 75"/>
              <p:cNvSpPr/>
              <p:nvPr/>
            </p:nvSpPr>
            <p:spPr bwMode="auto">
              <a:xfrm>
                <a:off x="293339" y="3041710"/>
                <a:ext cx="1390540" cy="352967"/>
              </a:xfrm>
              <a:prstGeom prst="flowChartProcess">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lowchart: Process 22"/>
              <p:cNvSpPr/>
              <p:nvPr/>
            </p:nvSpPr>
            <p:spPr bwMode="auto">
              <a:xfrm>
                <a:off x="1734303" y="3041709"/>
                <a:ext cx="2330931" cy="352967"/>
              </a:xfrm>
              <a:prstGeom prst="flowChartProcess">
                <a:avLst/>
              </a:pr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Down Arrow 36"/>
            <p:cNvSpPr/>
            <p:nvPr/>
          </p:nvSpPr>
          <p:spPr bwMode="auto">
            <a:xfrm>
              <a:off x="2247122" y="2724150"/>
              <a:ext cx="76200" cy="323916"/>
            </a:xfrm>
            <a:prstGeom prst="downArrow">
              <a:avLst>
                <a:gd name="adj1" fmla="val 18658"/>
                <a:gd name="adj2" fmla="val 50000"/>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38" name="Flowchart: Process 37"/>
            <p:cNvSpPr/>
            <p:nvPr/>
          </p:nvSpPr>
          <p:spPr bwMode="auto">
            <a:xfrm>
              <a:off x="881143" y="3105150"/>
              <a:ext cx="1302092" cy="139641"/>
            </a:xfrm>
            <a:prstGeom prst="flowChartProcess">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lowchart: Process 38"/>
            <p:cNvSpPr/>
            <p:nvPr/>
          </p:nvSpPr>
          <p:spPr bwMode="auto">
            <a:xfrm>
              <a:off x="2211403" y="3105150"/>
              <a:ext cx="78823" cy="139641"/>
            </a:xfrm>
            <a:prstGeom prst="flowChartProcess">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1" name="Rectangle 40"/>
          <p:cNvSpPr/>
          <p:nvPr/>
        </p:nvSpPr>
        <p:spPr bwMode="auto">
          <a:xfrm>
            <a:off x="3018750" y="1913171"/>
            <a:ext cx="3253657" cy="504303"/>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1544" i="1" dirty="0">
                <a:solidFill>
                  <a:schemeClr val="tx1">
                    <a:lumMod val="65000"/>
                    <a:lumOff val="35000"/>
                  </a:schemeClr>
                </a:solidFill>
                <a:latin typeface="+mj-lt"/>
              </a:rPr>
              <a:t>“Great feedback. Thanks! We’ll take a look in planning for the next release. We should get it to you…. </a:t>
            </a:r>
          </a:p>
          <a:p>
            <a:pPr algn="ctr" defTabSz="514245" fontAlgn="base">
              <a:spcBef>
                <a:spcPct val="0"/>
              </a:spcBef>
              <a:spcAft>
                <a:spcPct val="0"/>
              </a:spcAft>
            </a:pPr>
            <a:r>
              <a:rPr lang="en-US" sz="1544" i="1" dirty="0">
                <a:solidFill>
                  <a:schemeClr val="tx1">
                    <a:lumMod val="65000"/>
                    <a:lumOff val="35000"/>
                  </a:schemeClr>
                </a:solidFill>
                <a:latin typeface="+mj-lt"/>
              </a:rPr>
              <a:t>in a few years.”</a:t>
            </a:r>
          </a:p>
        </p:txBody>
      </p:sp>
      <p:grpSp>
        <p:nvGrpSpPr>
          <p:cNvPr id="43" name="Group 42"/>
          <p:cNvGrpSpPr/>
          <p:nvPr/>
        </p:nvGrpSpPr>
        <p:grpSpPr>
          <a:xfrm>
            <a:off x="4267201" y="3193468"/>
            <a:ext cx="3048000" cy="102188"/>
            <a:chOff x="293339" y="3041709"/>
            <a:chExt cx="6158920" cy="352967"/>
          </a:xfrm>
        </p:grpSpPr>
        <p:sp>
          <p:nvSpPr>
            <p:cNvPr id="47" name="Rectangle 46"/>
            <p:cNvSpPr/>
            <p:nvPr/>
          </p:nvSpPr>
          <p:spPr bwMode="auto">
            <a:xfrm>
              <a:off x="293339" y="3041709"/>
              <a:ext cx="6133708" cy="352967"/>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05628" tIns="34270" rIns="68540" bIns="34270" numCol="1" rtlCol="0" anchor="ctr" anchorCtr="0" compatLnSpc="1">
              <a:prstTxWarp prst="textNoShape">
                <a:avLst/>
              </a:prstTxWarp>
            </a:bodyPr>
            <a:lstStyle/>
            <a:p>
              <a:pPr algn="ctr" defTabSz="685204" fontAlgn="base">
                <a:spcBef>
                  <a:spcPct val="0"/>
                </a:spcBef>
                <a:spcAft>
                  <a:spcPct val="0"/>
                </a:spcAft>
              </a:pPr>
              <a:endParaRPr lang="en-US" sz="1324" b="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grpSp>
          <p:nvGrpSpPr>
            <p:cNvPr id="48" name="Group 47"/>
            <p:cNvGrpSpPr/>
            <p:nvPr/>
          </p:nvGrpSpPr>
          <p:grpSpPr>
            <a:xfrm>
              <a:off x="1683880" y="3041709"/>
              <a:ext cx="4768379" cy="352967"/>
              <a:chOff x="3053589" y="4343348"/>
              <a:chExt cx="8647103" cy="640080"/>
            </a:xfrm>
          </p:grpSpPr>
          <p:sp>
            <p:nvSpPr>
              <p:cNvPr id="51" name="Flowchart: Process 50"/>
              <p:cNvSpPr/>
              <p:nvPr/>
            </p:nvSpPr>
            <p:spPr bwMode="auto">
              <a:xfrm>
                <a:off x="3053589" y="4343348"/>
                <a:ext cx="91440" cy="640080"/>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Flowchart: Process 51"/>
              <p:cNvSpPr/>
              <p:nvPr/>
            </p:nvSpPr>
            <p:spPr bwMode="auto">
              <a:xfrm>
                <a:off x="7372000" y="4343348"/>
                <a:ext cx="91440" cy="640080"/>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lowchart: Process 52"/>
              <p:cNvSpPr/>
              <p:nvPr/>
            </p:nvSpPr>
            <p:spPr bwMode="auto">
              <a:xfrm>
                <a:off x="11609252" y="4343348"/>
                <a:ext cx="91440" cy="640080"/>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48" tIns="80678" rIns="100848" bIns="80678" numCol="1" spcCol="0" rtlCol="0" fromWordArt="0" anchor="t" anchorCtr="0" forceAA="0" compatLnSpc="1">
                <a:prstTxWarp prst="textNoShape">
                  <a:avLst/>
                </a:prstTxWarp>
                <a:noAutofit/>
              </a:bodyPr>
              <a:lstStyle/>
              <a:p>
                <a:pPr algn="ctr" defTabSz="514194" fontAlgn="base">
                  <a:lnSpc>
                    <a:spcPct val="90000"/>
                  </a:lnSpc>
                  <a:spcBef>
                    <a:spcPct val="0"/>
                  </a:spcBef>
                  <a:spcAft>
                    <a:spcPct val="0"/>
                  </a:spcAft>
                </a:pPr>
                <a:endParaRPr lang="en-US" sz="1324"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54" name="Down Arrow 53"/>
          <p:cNvSpPr/>
          <p:nvPr/>
        </p:nvSpPr>
        <p:spPr bwMode="auto">
          <a:xfrm>
            <a:off x="7268971" y="2620252"/>
            <a:ext cx="67508" cy="529056"/>
          </a:xfrm>
          <a:prstGeom prst="downArrow">
            <a:avLst>
              <a:gd name="adj1" fmla="val 18658"/>
              <a:gd name="adj2" fmla="val 50000"/>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7" name="Multiply 6"/>
          <p:cNvSpPr/>
          <p:nvPr/>
        </p:nvSpPr>
        <p:spPr>
          <a:xfrm>
            <a:off x="7142973" y="2246669"/>
            <a:ext cx="319504" cy="381001"/>
          </a:xfrm>
          <a:prstGeom prst="mathMultiply">
            <a:avLst>
              <a:gd name="adj1" fmla="val 7964"/>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7767349" y="-400050"/>
            <a:ext cx="1376651" cy="1863165"/>
            <a:chOff x="9938751" y="-636693"/>
            <a:chExt cx="2496136" cy="3378281"/>
          </a:xfrm>
        </p:grpSpPr>
        <p:sp>
          <p:nvSpPr>
            <p:cNvPr id="25" name="Diagonal Stripe 24"/>
            <p:cNvSpPr/>
            <p:nvPr/>
          </p:nvSpPr>
          <p:spPr bwMode="auto">
            <a:xfrm rot="5400000">
              <a:off x="9853319" y="85432"/>
              <a:ext cx="2666999" cy="2496136"/>
            </a:xfrm>
            <a:prstGeom prst="diagStripe">
              <a:avLst>
                <a:gd name="adj" fmla="val 63228"/>
              </a:avLst>
            </a:prstGeom>
            <a:solidFill>
              <a:schemeClr val="accent5">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endParaRPr lang="en-US" sz="1103" dirty="0">
                <a:gradFill>
                  <a:gsLst>
                    <a:gs pos="0">
                      <a:srgbClr val="FFFFFF"/>
                    </a:gs>
                    <a:gs pos="100000">
                      <a:srgbClr val="FFFFFF"/>
                    </a:gs>
                  </a:gsLst>
                  <a:lin ang="5400000" scaled="0"/>
                </a:gradFill>
              </a:endParaRPr>
            </a:p>
          </p:txBody>
        </p:sp>
        <p:sp>
          <p:nvSpPr>
            <p:cNvPr id="26" name="Rectangle 25"/>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5721" rIns="0" bIns="25721" numCol="1" rtlCol="0" anchor="ctr" anchorCtr="0" compatLnSpc="1">
              <a:prstTxWarp prst="textNoShape">
                <a:avLst/>
              </a:prstTxWarp>
            </a:bodyPr>
            <a:lstStyle/>
            <a:p>
              <a:pPr algn="ctr" defTabSz="514245" fontAlgn="base">
                <a:spcBef>
                  <a:spcPct val="0"/>
                </a:spcBef>
                <a:spcAft>
                  <a:spcPct val="0"/>
                </a:spcAft>
              </a:pPr>
              <a:r>
                <a:rPr lang="en-US" sz="993" dirty="0">
                  <a:gradFill>
                    <a:gsLst>
                      <a:gs pos="0">
                        <a:srgbClr val="FFFFFF"/>
                      </a:gs>
                      <a:gs pos="100000">
                        <a:srgbClr val="FFFFFF"/>
                      </a:gs>
                    </a:gsLst>
                    <a:lin ang="5400000" scaled="0"/>
                  </a:gradFill>
                </a:rPr>
                <a:t>The OLD way</a:t>
              </a:r>
            </a:p>
          </p:txBody>
        </p:sp>
      </p:grpSp>
    </p:spTree>
    <p:extLst>
      <p:ext uri="{BB962C8B-B14F-4D97-AF65-F5344CB8AC3E}">
        <p14:creationId xmlns:p14="http://schemas.microsoft.com/office/powerpoint/2010/main" val="48127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4"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upload.wikimedia.org/wikipedia/commons/6/6d/Nymphalidae_-_Danaus_plexippus_Chrysalis-1.JPG"/>
          <p:cNvPicPr>
            <a:picLocks noChangeAspect="1" noChangeArrowheads="1"/>
          </p:cNvPicPr>
          <p:nvPr/>
        </p:nvPicPr>
        <p:blipFill rotWithShape="1">
          <a:blip r:embed="rId3">
            <a:extLst>
              <a:ext uri="{28A0092B-C50C-407E-A947-70E740481C1C}">
                <a14:useLocalDpi xmlns:a14="http://schemas.microsoft.com/office/drawing/2010/main" val="0"/>
              </a:ext>
            </a:extLst>
          </a:blip>
          <a:srcRect l="18957" t="9066" r="29670" b="16758"/>
          <a:stretch/>
        </p:blipFill>
        <p:spPr bwMode="auto">
          <a:xfrm>
            <a:off x="0" y="0"/>
            <a:ext cx="47498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upload.wikimedia.org/wikipedia/commons/6/6d/Nymphalidae_-_Danaus_plexippus_Chrysalis-1.JPG"/>
          <p:cNvPicPr>
            <a:picLocks noChangeAspect="1" noChangeArrowheads="1"/>
          </p:cNvPicPr>
          <p:nvPr/>
        </p:nvPicPr>
        <p:blipFill rotWithShape="1">
          <a:blip r:embed="rId3">
            <a:extLst>
              <a:ext uri="{28A0092B-C50C-407E-A947-70E740481C1C}">
                <a14:useLocalDpi xmlns:a14="http://schemas.microsoft.com/office/drawing/2010/main" val="0"/>
              </a:ext>
            </a:extLst>
          </a:blip>
          <a:srcRect l="70330" t="9066" b="16758"/>
          <a:stretch/>
        </p:blipFill>
        <p:spPr bwMode="auto">
          <a:xfrm>
            <a:off x="4749800" y="0"/>
            <a:ext cx="439420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152400" y="2647950"/>
            <a:ext cx="9677400" cy="2998181"/>
          </a:xfrm>
          <a:prstGeom prst="rect">
            <a:avLst/>
          </a:prstGeom>
          <a:gradFill>
            <a:gsLst>
              <a:gs pos="0">
                <a:srgbClr val="000000">
                  <a:alpha val="0"/>
                </a:srgbClr>
              </a:gs>
              <a:gs pos="100000">
                <a:srgbClr val="000000">
                  <a:alpha val="66667"/>
                </a:srgbClr>
              </a:gs>
            </a:gsLst>
            <a:lin ang="5400000" scaled="0"/>
          </a:gra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p:cNvSpPr/>
          <p:nvPr/>
        </p:nvSpPr>
        <p:spPr>
          <a:xfrm>
            <a:off x="609600" y="4222954"/>
            <a:ext cx="7121950" cy="584775"/>
          </a:xfrm>
          <a:prstGeom prst="rect">
            <a:avLst/>
          </a:prstGeom>
        </p:spPr>
        <p:txBody>
          <a:bodyPr wrap="none">
            <a:spAutoFit/>
          </a:bodyPr>
          <a:lstStyle/>
          <a:p>
            <a:pPr>
              <a:lnSpc>
                <a:spcPct val="80000"/>
              </a:lnSpc>
            </a:pPr>
            <a:r>
              <a:rPr lang="en-US" sz="4000" spc="-100" dirty="0">
                <a:gradFill>
                  <a:gsLst>
                    <a:gs pos="0">
                      <a:srgbClr val="FBFBFB"/>
                    </a:gs>
                    <a:gs pos="100000">
                      <a:srgbClr val="FBFBFB"/>
                    </a:gs>
                  </a:gsLst>
                  <a:lin ang="5400000" scaled="0"/>
                </a:gradFill>
                <a:latin typeface="Segoe UI Light" pitchFamily="34" charset="0"/>
              </a:rPr>
              <a:t>How do we transform our culture?</a:t>
            </a:r>
          </a:p>
        </p:txBody>
      </p:sp>
    </p:spTree>
    <p:extLst>
      <p:ext uri="{BB962C8B-B14F-4D97-AF65-F5344CB8AC3E}">
        <p14:creationId xmlns:p14="http://schemas.microsoft.com/office/powerpoint/2010/main" val="1422864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Culture</a:t>
            </a:r>
          </a:p>
        </p:txBody>
      </p:sp>
      <p:sp>
        <p:nvSpPr>
          <p:cNvPr id="5" name="Rectangle 4"/>
          <p:cNvSpPr/>
          <p:nvPr/>
        </p:nvSpPr>
        <p:spPr>
          <a:xfrm>
            <a:off x="745276" y="1250801"/>
            <a:ext cx="4572000"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80666" rIns="100834" bIns="80666" numCol="1" spcCol="0" rtlCol="0" fromWordArt="0" anchor="ctr" anchorCtr="0" forceAA="0" compatLnSpc="1">
            <a:prstTxWarp prst="textNoShape">
              <a:avLst/>
            </a:prstTxWarp>
            <a:noAutofit/>
          </a:bodyPr>
          <a:lstStyle/>
          <a:p>
            <a:pPr defTabSz="514160" fontAlgn="base">
              <a:lnSpc>
                <a:spcPct val="90000"/>
              </a:lnSpc>
              <a:spcBef>
                <a:spcPct val="0"/>
              </a:spcBef>
              <a:spcAft>
                <a:spcPct val="0"/>
              </a:spcAft>
            </a:pPr>
            <a:r>
              <a:rPr lang="en-US" sz="1765" i="1" dirty="0">
                <a:solidFill>
                  <a:srgbClr val="505050"/>
                </a:solidFill>
                <a:latin typeface="Segoe UI Light"/>
                <a:cs typeface="Segoe UI" pitchFamily="34" charset="0"/>
              </a:rPr>
              <a:t>“There is a mismatch between what science knows and what business does.”</a:t>
            </a:r>
          </a:p>
        </p:txBody>
      </p:sp>
      <p:sp>
        <p:nvSpPr>
          <p:cNvPr id="7" name="Rectangle 6"/>
          <p:cNvSpPr/>
          <p:nvPr/>
        </p:nvSpPr>
        <p:spPr>
          <a:xfrm>
            <a:off x="1295400" y="4171950"/>
            <a:ext cx="4572000"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834" tIns="80666" rIns="100834" bIns="80666" numCol="1" spcCol="0" rtlCol="0" fromWordArt="0" anchor="ctr" anchorCtr="0" forceAA="0" compatLnSpc="1">
            <a:prstTxWarp prst="textNoShape">
              <a:avLst/>
            </a:prstTxWarp>
            <a:noAutofit/>
          </a:bodyPr>
          <a:lstStyle/>
          <a:p>
            <a:pPr algn="ctr" defTabSz="514160" fontAlgn="base">
              <a:lnSpc>
                <a:spcPct val="90000"/>
              </a:lnSpc>
              <a:spcBef>
                <a:spcPct val="0"/>
              </a:spcBef>
              <a:spcAft>
                <a:spcPct val="0"/>
              </a:spcAft>
            </a:pPr>
            <a:r>
              <a:rPr lang="en-US" sz="1765" i="1" dirty="0">
                <a:solidFill>
                  <a:srgbClr val="505050"/>
                </a:solidFill>
                <a:latin typeface="Segoe UI Light"/>
                <a:cs typeface="Segoe UI" pitchFamily="34" charset="0"/>
              </a:rPr>
              <a:t>“for even the most rudimentary cognitive skills, a larger reward led to poorer performance”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102" y="2190750"/>
            <a:ext cx="1828800" cy="184589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4990" y="2190750"/>
            <a:ext cx="1915709" cy="1852736"/>
          </a:xfrm>
          <a:prstGeom prst="rect">
            <a:avLst/>
          </a:prstGeom>
        </p:spPr>
      </p:pic>
    </p:spTree>
    <p:extLst>
      <p:ext uri="{BB962C8B-B14F-4D97-AF65-F5344CB8AC3E}">
        <p14:creationId xmlns:p14="http://schemas.microsoft.com/office/powerpoint/2010/main" val="144660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1_ALM Confernce 2013 - Slide Mas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6D8A538-F8B8-4983-B91E-D1191CA6065A}" vid="{6F930C1C-A474-4893-A6CA-D4DB240437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evOps at Scale - Lamkin and Keller.potx" id="{BD7C0CFE-1FFB-45BD-B932-03B88EB500DB}" vid="{D8100493-1326-410E-A4D9-C3F9C410382F}"/>
    </a:ext>
  </a:extLst>
</a:theme>
</file>

<file path=ppt/theme/theme4.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TaxKeywordTaxHTField xmlns="230e9df3-be65-4c73-a93b-d1236ebd677e">
      <Terms xmlns="http://schemas.microsoft.com/office/infopath/2007/PartnerControls"/>
    </TaxKeywordTaxHTField>
    <TaxCatchAll xmlns="230e9df3-be65-4c73-a93b-d1236ebd677e"/>
  </documentManagement>
</p:properties>
</file>

<file path=customXml/item10.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005F6D0F6CE7B4687468654B65C2DD5" ma:contentTypeVersion="3" ma:contentTypeDescription="Create a new document." ma:contentTypeScope="" ma:versionID="f4f0e7ae32ced86eff38432baf4d6b54">
  <xsd:schema xmlns:xsd="http://www.w3.org/2001/XMLSchema" xmlns:xs="http://www.w3.org/2001/XMLSchema" xmlns:p="http://schemas.microsoft.com/office/2006/metadata/properties" xmlns:ns3="230e9df3-be65-4c73-a93b-d1236ebd677e" xmlns:ns4="fecc615b-ca07-4004-8047-e4e83cb3ba6e" targetNamespace="http://schemas.microsoft.com/office/2006/metadata/properties" ma:root="true" ma:fieldsID="e0b9f7d7dfb0f96cc96e4f77ad340ea6" ns3:_="" ns4:_="">
    <xsd:import namespace="230e9df3-be65-4c73-a93b-d1236ebd677e"/>
    <xsd:import namespace="fecc615b-ca07-4004-8047-e4e83cb3ba6e"/>
    <xsd:element name="properties">
      <xsd:complexType>
        <xsd:sequence>
          <xsd:element name="documentManagement">
            <xsd:complexType>
              <xsd:all>
                <xsd:element ref="ns3:TaxKeywordTaxHTField" minOccurs="0"/>
                <xsd:element ref="ns3:TaxCatchAll" minOccurs="0"/>
                <xsd:element ref="ns3:TaxCatchAllLabel" minOccurs="0"/>
                <xsd:element ref="ns4:SharedWithUsers" minOccurs="0"/>
                <xsd:element ref="ns4:SharingHintHash"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85a2a6c-f0a3-4c9c-b39d-8dc572154f2d}" ma:internalName="TaxCatchAll" ma:showField="CatchAllData" ma:web="fecc615b-ca07-4004-8047-e4e83cb3ba6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85a2a6c-f0a3-4c9c-b39d-8dc572154f2d}" ma:internalName="TaxCatchAllLabel" ma:readOnly="true" ma:showField="CatchAllDataLabel" ma:web="fecc615b-ca07-4004-8047-e4e83cb3ba6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ecc615b-ca07-4004-8047-e4e83cb3ba6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3" nillable="true" ma:displayName="Sharing Hint Hash" ma:internalName="SharingHintHash" ma:readOnly="true">
      <xsd:simpleType>
        <xsd:restriction base="dms:Text"/>
      </xsd:simple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t:contentTypeSchema xmlns:ct="http://schemas.microsoft.com/office/2006/metadata/contentType" xmlns:ma="http://schemas.microsoft.com/office/2006/metadata/properties/metaAttributes" ct:_="" ma:_="" ma:contentTypeName="Document" ma:contentTypeID="0x0101005005F6D0F6CE7B4687468654B65C2DD5" ma:contentTypeVersion="3" ma:contentTypeDescription="Create a new document." ma:contentTypeScope="" ma:versionID="f4f0e7ae32ced86eff38432baf4d6b54">
  <xsd:schema xmlns:xsd="http://www.w3.org/2001/XMLSchema" xmlns:xs="http://www.w3.org/2001/XMLSchema" xmlns:p="http://schemas.microsoft.com/office/2006/metadata/properties" xmlns:ns3="230e9df3-be65-4c73-a93b-d1236ebd677e" xmlns:ns4="fecc615b-ca07-4004-8047-e4e83cb3ba6e" targetNamespace="http://schemas.microsoft.com/office/2006/metadata/properties" ma:root="true" ma:fieldsID="e0b9f7d7dfb0f96cc96e4f77ad340ea6" ns3:_="" ns4:_="">
    <xsd:import namespace="230e9df3-be65-4c73-a93b-d1236ebd677e"/>
    <xsd:import namespace="fecc615b-ca07-4004-8047-e4e83cb3ba6e"/>
    <xsd:element name="properties">
      <xsd:complexType>
        <xsd:sequence>
          <xsd:element name="documentManagement">
            <xsd:complexType>
              <xsd:all>
                <xsd:element ref="ns3:TaxKeywordTaxHTField" minOccurs="0"/>
                <xsd:element ref="ns3:TaxCatchAll" minOccurs="0"/>
                <xsd:element ref="ns3:TaxCatchAllLabel" minOccurs="0"/>
                <xsd:element ref="ns4:SharedWithUsers" minOccurs="0"/>
                <xsd:element ref="ns4:SharingHintHash"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TaxCatchAll" ma:index="9" nillable="true" ma:displayName="Taxonomy Catch All Column" ma:hidden="true" ma:list="{585a2a6c-f0a3-4c9c-b39d-8dc572154f2d}" ma:internalName="TaxCatchAll" ma:showField="CatchAllData" ma:web="fecc615b-ca07-4004-8047-e4e83cb3ba6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85a2a6c-f0a3-4c9c-b39d-8dc572154f2d}" ma:internalName="TaxCatchAllLabel" ma:readOnly="true" ma:showField="CatchAllDataLabel" ma:web="fecc615b-ca07-4004-8047-e4e83cb3ba6e">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fecc615b-ca07-4004-8047-e4e83cb3ba6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3" nillable="true" ma:displayName="Sharing Hint Hash" ma:internalName="SharingHintHash" ma:readOnly="true">
      <xsd:simpleType>
        <xsd:restriction base="dms:Text"/>
      </xsd:simple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492141-BCCB-41B0-ADA6-DF44DD78554C}">
  <ds:schemaRefs>
    <ds:schemaRef ds:uri="http://schemas.microsoft.com/office/infopath/2007/PartnerControls"/>
    <ds:schemaRef ds:uri="http://schemas.microsoft.com/office/2006/metadata/properties"/>
    <ds:schemaRef ds:uri="http://schemas.microsoft.com/office/2006/documentManagement/types"/>
    <ds:schemaRef ds:uri="230e9df3-be65-4c73-a93b-d1236ebd677e"/>
    <ds:schemaRef ds:uri="http://schemas.openxmlformats.org/package/2006/metadata/core-properties"/>
    <ds:schemaRef ds:uri="http://purl.org/dc/elements/1.1/"/>
    <ds:schemaRef ds:uri="http://purl.org/dc/dcmitype/"/>
    <ds:schemaRef ds:uri="fecc615b-ca07-4004-8047-e4e83cb3ba6e"/>
    <ds:schemaRef ds:uri="http://www.w3.org/XML/1998/namespace"/>
    <ds:schemaRef ds:uri="http://purl.org/dc/terms/"/>
  </ds:schemaRefs>
</ds:datastoreItem>
</file>

<file path=customXml/itemProps10.xml><?xml version="1.0" encoding="utf-8"?>
<ds:datastoreItem xmlns:ds="http://schemas.openxmlformats.org/officeDocument/2006/customXml" ds:itemID="{0CEF5A29-6F78-4E4D-9459-CC39E4DA8DDC}">
  <ds:schemaRefs>
    <ds:schemaRef ds:uri="http://schemas.microsoft.com/sharepoint/v3/contenttype/forms"/>
  </ds:schemaRefs>
</ds:datastoreItem>
</file>

<file path=customXml/itemProps2.xml><?xml version="1.0" encoding="utf-8"?>
<ds:datastoreItem xmlns:ds="http://schemas.openxmlformats.org/officeDocument/2006/customXml" ds:itemID="{4225F519-4BD4-4CF3-98D9-7497D55F3A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fecc615b-ca07-4004-8047-e4e83cb3ba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2D74431-A936-485C-91C8-F28A3AB472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fecc615b-ca07-4004-8047-e4e83cb3ba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1E9992B-AD27-4E4C-A71D-E9DA9BF8C3E1}">
  <ds:schemaRefs>
    <ds:schemaRef ds:uri="http://schemas.microsoft.com/sharepoint/v3/contenttype/forms"/>
  </ds:schemaRefs>
</ds:datastoreItem>
</file>

<file path=customXml/itemProps5.xml><?xml version="1.0" encoding="utf-8"?>
<ds:datastoreItem xmlns:ds="http://schemas.openxmlformats.org/officeDocument/2006/customXml" ds:itemID="{BEB83A69-7695-41E6-91BB-B82A97ABA733}">
  <ds:schemaRefs>
    <ds:schemaRef ds:uri="http://schemas.microsoft.com/sharepoint/v3/contenttype/forms"/>
  </ds:schemaRefs>
</ds:datastoreItem>
</file>

<file path=customXml/itemProps6.xml><?xml version="1.0" encoding="utf-8"?>
<ds:datastoreItem xmlns:ds="http://schemas.openxmlformats.org/officeDocument/2006/customXml" ds:itemID="{53D7B5FD-E701-42EE-B052-2795DE3BA4A3}">
  <ds:schemaRefs>
    <ds:schemaRef ds:uri="http://schemas.microsoft.com/sharepoint/v3/contenttype/forms"/>
  </ds:schemaRefs>
</ds:datastoreItem>
</file>

<file path=customXml/itemProps7.xml><?xml version="1.0" encoding="utf-8"?>
<ds:datastoreItem xmlns:ds="http://schemas.openxmlformats.org/officeDocument/2006/customXml" ds:itemID="{EF2D4069-6EE4-4CC5-9754-13A46E443C5E}">
  <ds:schemaRefs>
    <ds:schemaRef ds:uri="http://schemas.microsoft.com/sharepoint/v3/contenttype/forms"/>
  </ds:schemaRefs>
</ds:datastoreItem>
</file>

<file path=customXml/itemProps8.xml><?xml version="1.0" encoding="utf-8"?>
<ds:datastoreItem xmlns:ds="http://schemas.openxmlformats.org/officeDocument/2006/customXml" ds:itemID="{77154B26-193D-4C0D-89BE-B5EAA6327A49}">
  <ds:schemaRefs>
    <ds:schemaRef ds:uri="http://schemas.microsoft.com/sharepoint/v3/contenttype/forms"/>
  </ds:schemaRefs>
</ds:datastoreItem>
</file>

<file path=customXml/itemProps9.xml><?xml version="1.0" encoding="utf-8"?>
<ds:datastoreItem xmlns:ds="http://schemas.openxmlformats.org/officeDocument/2006/customXml" ds:itemID="{500EFE00-D41F-4BF8-A791-9FDF63D89A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ALM%20Forum%202015%20Speaker%20Template</Template>
  <TotalTime>4571</TotalTime>
  <Words>4918</Words>
  <Application>Microsoft Office PowerPoint</Application>
  <PresentationFormat>On-screen Show (16:9)</PresentationFormat>
  <Paragraphs>609</Paragraphs>
  <Slides>64</Slides>
  <Notes>53</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64</vt:i4>
      </vt:variant>
    </vt:vector>
  </HeadingPairs>
  <TitlesOfParts>
    <vt:vector size="81" baseType="lpstr">
      <vt:lpstr>Wingdings</vt:lpstr>
      <vt:lpstr>Segoe UI Semilight</vt:lpstr>
      <vt:lpstr>Segoe UI</vt:lpstr>
      <vt:lpstr>Arial</vt:lpstr>
      <vt:lpstr>Calibri Light</vt:lpstr>
      <vt:lpstr>Consolas</vt:lpstr>
      <vt:lpstr>Segoe UI Light</vt:lpstr>
      <vt:lpstr>Calibri</vt:lpstr>
      <vt:lpstr>Tahoma</vt:lpstr>
      <vt:lpstr>bowtie</vt:lpstr>
      <vt:lpstr>Century Gothic</vt:lpstr>
      <vt:lpstr>Corbel</vt:lpstr>
      <vt:lpstr>Segoe UI Semibold</vt:lpstr>
      <vt:lpstr>1_ALM Confernce 2013 - Slide Masters</vt:lpstr>
      <vt:lpstr>Office Theme</vt:lpstr>
      <vt:lpstr>1_5-30721_Build_2016_Template_Light</vt:lpstr>
      <vt:lpstr>Content Slides - Light</vt:lpstr>
      <vt:lpstr>Agile @ Microsoft How we built a DevOps culture and process</vt:lpstr>
      <vt:lpstr>Developer Division at Microsoft</vt:lpstr>
      <vt:lpstr>Planning</vt:lpstr>
      <vt:lpstr>Phases</vt:lpstr>
      <vt:lpstr>Code Flow</vt:lpstr>
      <vt:lpstr>Feedback</vt:lpstr>
      <vt:lpstr>Feedback</vt:lpstr>
      <vt:lpstr>PowerPoint Presentation</vt:lpstr>
      <vt:lpstr>Culture</vt:lpstr>
      <vt:lpstr>Dan Pink</vt:lpstr>
      <vt:lpstr>Guiding Principles</vt:lpstr>
      <vt:lpstr>Roles</vt:lpstr>
      <vt:lpstr>Combined Engineering</vt:lpstr>
      <vt:lpstr>Teams</vt:lpstr>
      <vt:lpstr>Autonomy &amp; Responsibility</vt:lpstr>
      <vt:lpstr>Autonomy &amp; Responsibility</vt:lpstr>
      <vt:lpstr>PowerPoint Presentation</vt:lpstr>
      <vt:lpstr>Teams</vt:lpstr>
      <vt:lpstr>Instead of horizontal…</vt:lpstr>
      <vt:lpstr>We strive for vertical</vt:lpstr>
      <vt:lpstr>PowerPoint Presentation</vt:lpstr>
      <vt:lpstr>Cadence</vt:lpstr>
      <vt:lpstr>Aligned cadence</vt:lpstr>
      <vt:lpstr>Story:  Sprint 1-5</vt:lpstr>
      <vt:lpstr>Release more frequent</vt:lpstr>
      <vt:lpstr>Taxonomy</vt:lpstr>
      <vt:lpstr>Staying Aligned</vt:lpstr>
      <vt:lpstr>Staying Aligned</vt:lpstr>
      <vt:lpstr>Staying Aligned</vt:lpstr>
      <vt:lpstr>Staying Aligned</vt:lpstr>
      <vt:lpstr>3 week sprints</vt:lpstr>
      <vt:lpstr>3 week sprints</vt:lpstr>
      <vt:lpstr>PowerPoint Presentation</vt:lpstr>
      <vt:lpstr>Everyone creates a branch…</vt:lpstr>
      <vt:lpstr>Writes a lot of code…</vt:lpstr>
      <vt:lpstr>It needs to come together…</vt:lpstr>
      <vt:lpstr>PowerPoint Presentation</vt:lpstr>
      <vt:lpstr>Everyone is on ONE main master branch.   How do we manage?</vt:lpstr>
      <vt:lpstr>Feature Flags</vt:lpstr>
      <vt:lpstr>Feature Flags</vt:lpstr>
      <vt:lpstr>Feature Flags</vt:lpstr>
      <vt:lpstr>Feature Flags</vt:lpstr>
      <vt:lpstr>Feature Flags</vt:lpstr>
      <vt:lpstr>Feature Flags</vt:lpstr>
      <vt:lpstr>Test at the lowest possible level</vt:lpstr>
      <vt:lpstr>PowerPoint Presentation</vt:lpstr>
      <vt:lpstr>PowerPoint Presentation</vt:lpstr>
      <vt:lpstr>Execution</vt:lpstr>
      <vt:lpstr>Why are we not predictable?</vt:lpstr>
      <vt:lpstr>Improved team</vt:lpstr>
      <vt:lpstr>PowerPoint Presentation</vt:lpstr>
      <vt:lpstr>Staged deployment</vt:lpstr>
      <vt:lpstr>Staged feature rollout</vt:lpstr>
      <vt:lpstr>Canary</vt:lpstr>
      <vt:lpstr>Early adopters</vt:lpstr>
      <vt:lpstr>General Availability</vt:lpstr>
      <vt:lpstr>PowerPoint Presentation</vt:lpstr>
      <vt:lpstr>We collect everything!</vt:lpstr>
      <vt:lpstr>PowerPoint Presentation</vt:lpstr>
      <vt:lpstr>Build-Measure-Learn</vt:lpstr>
      <vt:lpstr>Before</vt:lpstr>
      <vt:lpstr>After</vt:lpstr>
      <vt:lpstr>Take-a-ways</vt:lpstr>
      <vt:lpstr>Thank you</vt:lpstr>
    </vt:vector>
  </TitlesOfParts>
  <Company>Guided 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Slide Master</dc:subject>
  <dc:creator>Aaron Bjork</dc:creator>
  <dc:description>Copyright © 2014 Guided Design
All Rights Reserved.</dc:description>
  <cp:lastModifiedBy>Ewald Hofman</cp:lastModifiedBy>
  <cp:revision>370</cp:revision>
  <dcterms:created xsi:type="dcterms:W3CDTF">2015-02-17T16:05:22Z</dcterms:created>
  <dcterms:modified xsi:type="dcterms:W3CDTF">2017-03-24T05:41:26Z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0x0101005005F6D0F6CE7B4687468654B65C2DD5</vt:lpwstr>
  </property>
  <property fmtid="{D5CDD505-2E9C-101B-9397-08002B2CF9AE}" pid="4" name="TaxKeyword">
    <vt:lpwstr/>
  </property>
</Properties>
</file>